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customXml/itemProps67.xml" ContentType="application/vnd.openxmlformats-officedocument.customXmlProperties+xml"/>
  <Override PartName="/customXml/itemProps68.xml" ContentType="application/vnd.openxmlformats-officedocument.customXmlProperties+xml"/>
  <Override PartName="/customXml/itemProps69.xml" ContentType="application/vnd.openxmlformats-officedocument.customXmlProperties+xml"/>
  <Override PartName="/customXml/itemProps70.xml" ContentType="application/vnd.openxmlformats-officedocument.customXmlProperties+xml"/>
  <Override PartName="/customXml/itemProps71.xml" ContentType="application/vnd.openxmlformats-officedocument.customXmlProperties+xml"/>
  <Override PartName="/customXml/itemProps72.xml" ContentType="application/vnd.openxmlformats-officedocument.customXmlProperties+xml"/>
  <Override PartName="/customXml/itemProps73.xml" ContentType="application/vnd.openxmlformats-officedocument.customXmlProperties+xml"/>
  <Override PartName="/customXml/itemProps74.xml" ContentType="application/vnd.openxmlformats-officedocument.customXmlProperties+xml"/>
  <Override PartName="/customXml/itemProps75.xml" ContentType="application/vnd.openxmlformats-officedocument.customXmlProperties+xml"/>
  <Override PartName="/customXml/itemProps76.xml" ContentType="application/vnd.openxmlformats-officedocument.customXmlProperties+xml"/>
  <Override PartName="/customXml/itemProps77.xml" ContentType="application/vnd.openxmlformats-officedocument.customXmlProperties+xml"/>
  <Override PartName="/customXml/itemProps78.xml" ContentType="application/vnd.openxmlformats-officedocument.customXmlProperties+xml"/>
  <Override PartName="/customXml/itemProps79.xml" ContentType="application/vnd.openxmlformats-officedocument.customXmlProperties+xml"/>
  <Override PartName="/customXml/itemProps80.xml" ContentType="application/vnd.openxmlformats-officedocument.customXmlProperties+xml"/>
  <Override PartName="/customXml/itemProps81.xml" ContentType="application/vnd.openxmlformats-officedocument.customXmlProperties+xml"/>
  <Override PartName="/customXml/itemProps82.xml" ContentType="application/vnd.openxmlformats-officedocument.customXmlProperties+xml"/>
  <Override PartName="/customXml/itemProps83.xml" ContentType="application/vnd.openxmlformats-officedocument.customXmlProperties+xml"/>
  <Override PartName="/customXml/itemProps84.xml" ContentType="application/vnd.openxmlformats-officedocument.customXmlProperties+xml"/>
  <Override PartName="/customXml/itemProps85.xml" ContentType="application/vnd.openxmlformats-officedocument.customXmlProperties+xml"/>
  <Override PartName="/customXml/itemProps86.xml" ContentType="application/vnd.openxmlformats-officedocument.customXmlProperties+xml"/>
  <Override PartName="/customXml/itemProps87.xml" ContentType="application/vnd.openxmlformats-officedocument.customXmlProperties+xml"/>
  <Override PartName="/customXml/itemProps88.xml" ContentType="application/vnd.openxmlformats-officedocument.customXmlProperties+xml"/>
  <Override PartName="/customXml/itemProps89.xml" ContentType="application/vnd.openxmlformats-officedocument.customXmlProperties+xml"/>
  <Override PartName="/customXml/itemProps90.xml" ContentType="application/vnd.openxmlformats-officedocument.customXmlProperties+xml"/>
  <Override PartName="/customXml/itemProps91.xml" ContentType="application/vnd.openxmlformats-officedocument.customXmlProperties+xml"/>
  <Override PartName="/customXml/itemProps92.xml" ContentType="application/vnd.openxmlformats-officedocument.customXmlProperties+xml"/>
  <Override PartName="/customXml/itemProps93.xml" ContentType="application/vnd.openxmlformats-officedocument.customXmlProperties+xml"/>
  <Override PartName="/customXml/itemProps94.xml" ContentType="application/vnd.openxmlformats-officedocument.customXmlProperties+xml"/>
  <Override PartName="/customXml/itemProps95.xml" ContentType="application/vnd.openxmlformats-officedocument.customXmlProperties+xml"/>
  <Override PartName="/customXml/itemProps96.xml" ContentType="application/vnd.openxmlformats-officedocument.customXmlProperties+xml"/>
  <Override PartName="/customXml/itemProps97.xml" ContentType="application/vnd.openxmlformats-officedocument.customXmlProperties+xml"/>
  <Override PartName="/customXml/itemProps98.xml" ContentType="application/vnd.openxmlformats-officedocument.customXmlProperties+xml"/>
  <Override PartName="/customXml/itemProps99.xml" ContentType="application/vnd.openxmlformats-officedocument.customXmlProperties+xml"/>
  <Override PartName="/customXml/itemProps100.xml" ContentType="application/vnd.openxmlformats-officedocument.customXmlProperties+xml"/>
  <Override PartName="/customXml/itemProps101.xml" ContentType="application/vnd.openxmlformats-officedocument.customXmlProperties+xml"/>
  <Override PartName="/customXml/itemProps102.xml" ContentType="application/vnd.openxmlformats-officedocument.customXmlProperties+xml"/>
  <Override PartName="/customXml/itemProps103.xml" ContentType="application/vnd.openxmlformats-officedocument.customXmlProperties+xml"/>
  <Override PartName="/customXml/itemProps104.xml" ContentType="application/vnd.openxmlformats-officedocument.customXmlProperties+xml"/>
  <Override PartName="/customXml/itemProps105.xml" ContentType="application/vnd.openxmlformats-officedocument.customXmlProperties+xml"/>
  <Override PartName="/customXml/itemProps106.xml" ContentType="application/vnd.openxmlformats-officedocument.customXmlProperties+xml"/>
  <Override PartName="/customXml/itemProps107.xml" ContentType="application/vnd.openxmlformats-officedocument.customXmlProperties+xml"/>
  <Override PartName="/customXml/itemProps108.xml" ContentType="application/vnd.openxmlformats-officedocument.customXmlProperties+xml"/>
  <Override PartName="/customXml/itemProps109.xml" ContentType="application/vnd.openxmlformats-officedocument.customXmlProperties+xml"/>
  <Override PartName="/customXml/itemProps110.xml" ContentType="application/vnd.openxmlformats-officedocument.customXmlProperties+xml"/>
  <Override PartName="/customXml/itemProps111.xml" ContentType="application/vnd.openxmlformats-officedocument.customXmlProperties+xml"/>
  <Override PartName="/customXml/itemProps112.xml" ContentType="application/vnd.openxmlformats-officedocument.customXmlProperties+xml"/>
  <Override PartName="/customXml/itemProps113.xml" ContentType="application/vnd.openxmlformats-officedocument.customXmlProperties+xml"/>
  <Override PartName="/customXml/itemProps114.xml" ContentType="application/vnd.openxmlformats-officedocument.customXmlProperties+xml"/>
  <Override PartName="/customXml/itemProps115.xml" ContentType="application/vnd.openxmlformats-officedocument.customXmlProperties+xml"/>
  <Override PartName="/customXml/itemProps116.xml" ContentType="application/vnd.openxmlformats-officedocument.customXmlProperties+xml"/>
  <Override PartName="/customXml/itemProps117.xml" ContentType="application/vnd.openxmlformats-officedocument.customXmlProperties+xml"/>
  <Override PartName="/customXml/itemProps118.xml" ContentType="application/vnd.openxmlformats-officedocument.customXmlProperties+xml"/>
  <Override PartName="/customXml/itemProps119.xml" ContentType="application/vnd.openxmlformats-officedocument.customXmlProperties+xml"/>
  <Override PartName="/customXml/itemProps120.xml" ContentType="application/vnd.openxmlformats-officedocument.customXmlProperties+xml"/>
  <Override PartName="/customXml/itemProps121.xml" ContentType="application/vnd.openxmlformats-officedocument.customXmlProperties+xml"/>
  <Override PartName="/customXml/itemProps122.xml" ContentType="application/vnd.openxmlformats-officedocument.customXmlProperties+xml"/>
  <Override PartName="/customXml/itemProps123.xml" ContentType="application/vnd.openxmlformats-officedocument.customXmlProperties+xml"/>
  <Override PartName="/customXml/itemProps124.xml" ContentType="application/vnd.openxmlformats-officedocument.customXmlProperties+xml"/>
  <Override PartName="/customXml/itemProps125.xml" ContentType="application/vnd.openxmlformats-officedocument.customXmlProperties+xml"/>
  <Override PartName="/customXml/itemProps126.xml" ContentType="application/vnd.openxmlformats-officedocument.customXmlProperties+xml"/>
  <Override PartName="/customXml/itemProps127.xml" ContentType="application/vnd.openxmlformats-officedocument.customXmlProperties+xml"/>
  <Override PartName="/customXml/itemProps12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29"/>
  </p:sldMasterIdLst>
  <p:sldIdLst>
    <p:sldId id="256" r:id="rId130"/>
    <p:sldId id="258" r:id="rId131"/>
    <p:sldId id="261" r:id="rId132"/>
    <p:sldId id="282" r:id="rId133"/>
    <p:sldId id="281" r:id="rId134"/>
    <p:sldId id="268" r:id="rId1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customXml" Target="../customXml/item26.xml"/><Relationship Id="rId117" Type="http://schemas.openxmlformats.org/officeDocument/2006/relationships/customXml" Target="../customXml/item117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63" Type="http://schemas.openxmlformats.org/officeDocument/2006/relationships/customXml" Target="../customXml/item63.xml"/><Relationship Id="rId68" Type="http://schemas.openxmlformats.org/officeDocument/2006/relationships/customXml" Target="../customXml/item68.xml"/><Relationship Id="rId84" Type="http://schemas.openxmlformats.org/officeDocument/2006/relationships/customXml" Target="../customXml/item84.xml"/><Relationship Id="rId89" Type="http://schemas.openxmlformats.org/officeDocument/2006/relationships/customXml" Target="../customXml/item89.xml"/><Relationship Id="rId112" Type="http://schemas.openxmlformats.org/officeDocument/2006/relationships/customXml" Target="../customXml/item112.xml"/><Relationship Id="rId133" Type="http://schemas.openxmlformats.org/officeDocument/2006/relationships/slide" Target="slides/slide4.xml"/><Relationship Id="rId138" Type="http://schemas.openxmlformats.org/officeDocument/2006/relationships/theme" Target="theme/theme1.xml"/><Relationship Id="rId16" Type="http://schemas.openxmlformats.org/officeDocument/2006/relationships/customXml" Target="../customXml/item16.xml"/><Relationship Id="rId107" Type="http://schemas.openxmlformats.org/officeDocument/2006/relationships/customXml" Target="../customXml/item107.xml"/><Relationship Id="rId11" Type="http://schemas.openxmlformats.org/officeDocument/2006/relationships/customXml" Target="../customXml/item11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53" Type="http://schemas.openxmlformats.org/officeDocument/2006/relationships/customXml" Target="../customXml/item53.xml"/><Relationship Id="rId58" Type="http://schemas.openxmlformats.org/officeDocument/2006/relationships/customXml" Target="../customXml/item58.xml"/><Relationship Id="rId74" Type="http://schemas.openxmlformats.org/officeDocument/2006/relationships/customXml" Target="../customXml/item74.xml"/><Relationship Id="rId79" Type="http://schemas.openxmlformats.org/officeDocument/2006/relationships/customXml" Target="../customXml/item79.xml"/><Relationship Id="rId102" Type="http://schemas.openxmlformats.org/officeDocument/2006/relationships/customXml" Target="../customXml/item102.xml"/><Relationship Id="rId123" Type="http://schemas.openxmlformats.org/officeDocument/2006/relationships/customXml" Target="../customXml/item123.xml"/><Relationship Id="rId128" Type="http://schemas.openxmlformats.org/officeDocument/2006/relationships/customXml" Target="../customXml/item128.xml"/><Relationship Id="rId5" Type="http://schemas.openxmlformats.org/officeDocument/2006/relationships/customXml" Target="../customXml/item5.xml"/><Relationship Id="rId90" Type="http://schemas.openxmlformats.org/officeDocument/2006/relationships/customXml" Target="../customXml/item90.xml"/><Relationship Id="rId95" Type="http://schemas.openxmlformats.org/officeDocument/2006/relationships/customXml" Target="../customXml/item95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64" Type="http://schemas.openxmlformats.org/officeDocument/2006/relationships/customXml" Target="../customXml/item64.xml"/><Relationship Id="rId69" Type="http://schemas.openxmlformats.org/officeDocument/2006/relationships/customXml" Target="../customXml/item69.xml"/><Relationship Id="rId113" Type="http://schemas.openxmlformats.org/officeDocument/2006/relationships/customXml" Target="../customXml/item113.xml"/><Relationship Id="rId118" Type="http://schemas.openxmlformats.org/officeDocument/2006/relationships/customXml" Target="../customXml/item118.xml"/><Relationship Id="rId134" Type="http://schemas.openxmlformats.org/officeDocument/2006/relationships/slide" Target="slides/slide5.xml"/><Relationship Id="rId139" Type="http://schemas.openxmlformats.org/officeDocument/2006/relationships/tableStyles" Target="tableStyles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customXml" Target="../customXml/item72.xml"/><Relationship Id="rId80" Type="http://schemas.openxmlformats.org/officeDocument/2006/relationships/customXml" Target="../customXml/item80.xml"/><Relationship Id="rId85" Type="http://schemas.openxmlformats.org/officeDocument/2006/relationships/customXml" Target="../customXml/item85.xml"/><Relationship Id="rId93" Type="http://schemas.openxmlformats.org/officeDocument/2006/relationships/customXml" Target="../customXml/item93.xml"/><Relationship Id="rId98" Type="http://schemas.openxmlformats.org/officeDocument/2006/relationships/customXml" Target="../customXml/item98.xml"/><Relationship Id="rId121" Type="http://schemas.openxmlformats.org/officeDocument/2006/relationships/customXml" Target="../customXml/item121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customXml" Target="../customXml/item59.xml"/><Relationship Id="rId67" Type="http://schemas.openxmlformats.org/officeDocument/2006/relationships/customXml" Target="../customXml/item67.xml"/><Relationship Id="rId103" Type="http://schemas.openxmlformats.org/officeDocument/2006/relationships/customXml" Target="../customXml/item103.xml"/><Relationship Id="rId108" Type="http://schemas.openxmlformats.org/officeDocument/2006/relationships/customXml" Target="../customXml/item108.xml"/><Relationship Id="rId116" Type="http://schemas.openxmlformats.org/officeDocument/2006/relationships/customXml" Target="../customXml/item116.xml"/><Relationship Id="rId124" Type="http://schemas.openxmlformats.org/officeDocument/2006/relationships/customXml" Target="../customXml/item124.xml"/><Relationship Id="rId129" Type="http://schemas.openxmlformats.org/officeDocument/2006/relationships/slideMaster" Target="slideMasters/slideMaster1.xml"/><Relationship Id="rId137" Type="http://schemas.openxmlformats.org/officeDocument/2006/relationships/viewProps" Target="viewProps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54" Type="http://schemas.openxmlformats.org/officeDocument/2006/relationships/customXml" Target="../customXml/item54.xml"/><Relationship Id="rId62" Type="http://schemas.openxmlformats.org/officeDocument/2006/relationships/customXml" Target="../customXml/item62.xml"/><Relationship Id="rId70" Type="http://schemas.openxmlformats.org/officeDocument/2006/relationships/customXml" Target="../customXml/item70.xml"/><Relationship Id="rId75" Type="http://schemas.openxmlformats.org/officeDocument/2006/relationships/customXml" Target="../customXml/item75.xml"/><Relationship Id="rId83" Type="http://schemas.openxmlformats.org/officeDocument/2006/relationships/customXml" Target="../customXml/item83.xml"/><Relationship Id="rId88" Type="http://schemas.openxmlformats.org/officeDocument/2006/relationships/customXml" Target="../customXml/item88.xml"/><Relationship Id="rId91" Type="http://schemas.openxmlformats.org/officeDocument/2006/relationships/customXml" Target="../customXml/item91.xml"/><Relationship Id="rId96" Type="http://schemas.openxmlformats.org/officeDocument/2006/relationships/customXml" Target="../customXml/item96.xml"/><Relationship Id="rId111" Type="http://schemas.openxmlformats.org/officeDocument/2006/relationships/customXml" Target="../customXml/item111.xml"/><Relationship Id="rId132" Type="http://schemas.openxmlformats.org/officeDocument/2006/relationships/slide" Target="slides/slide3.xml"/><Relationship Id="rId14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customXml" Target="../customXml/item49.xml"/><Relationship Id="rId57" Type="http://schemas.openxmlformats.org/officeDocument/2006/relationships/customXml" Target="../customXml/item57.xml"/><Relationship Id="rId106" Type="http://schemas.openxmlformats.org/officeDocument/2006/relationships/customXml" Target="../customXml/item106.xml"/><Relationship Id="rId114" Type="http://schemas.openxmlformats.org/officeDocument/2006/relationships/customXml" Target="../customXml/item114.xml"/><Relationship Id="rId119" Type="http://schemas.openxmlformats.org/officeDocument/2006/relationships/customXml" Target="../customXml/item119.xml"/><Relationship Id="rId127" Type="http://schemas.openxmlformats.org/officeDocument/2006/relationships/customXml" Target="../customXml/item127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customXml" Target="../customXml/item52.xml"/><Relationship Id="rId60" Type="http://schemas.openxmlformats.org/officeDocument/2006/relationships/customXml" Target="../customXml/item60.xml"/><Relationship Id="rId65" Type="http://schemas.openxmlformats.org/officeDocument/2006/relationships/customXml" Target="../customXml/item65.xml"/><Relationship Id="rId73" Type="http://schemas.openxmlformats.org/officeDocument/2006/relationships/customXml" Target="../customXml/item73.xml"/><Relationship Id="rId78" Type="http://schemas.openxmlformats.org/officeDocument/2006/relationships/customXml" Target="../customXml/item78.xml"/><Relationship Id="rId81" Type="http://schemas.openxmlformats.org/officeDocument/2006/relationships/customXml" Target="../customXml/item81.xml"/><Relationship Id="rId86" Type="http://schemas.openxmlformats.org/officeDocument/2006/relationships/customXml" Target="../customXml/item86.xml"/><Relationship Id="rId94" Type="http://schemas.openxmlformats.org/officeDocument/2006/relationships/customXml" Target="../customXml/item94.xml"/><Relationship Id="rId99" Type="http://schemas.openxmlformats.org/officeDocument/2006/relationships/customXml" Target="../customXml/item99.xml"/><Relationship Id="rId101" Type="http://schemas.openxmlformats.org/officeDocument/2006/relationships/customXml" Target="../customXml/item101.xml"/><Relationship Id="rId122" Type="http://schemas.openxmlformats.org/officeDocument/2006/relationships/customXml" Target="../customXml/item122.xml"/><Relationship Id="rId130" Type="http://schemas.openxmlformats.org/officeDocument/2006/relationships/slide" Target="slides/slide1.xml"/><Relationship Id="rId135" Type="http://schemas.openxmlformats.org/officeDocument/2006/relationships/slide" Target="slides/slide6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109" Type="http://schemas.openxmlformats.org/officeDocument/2006/relationships/customXml" Target="../customXml/item109.xml"/><Relationship Id="rId34" Type="http://schemas.openxmlformats.org/officeDocument/2006/relationships/customXml" Target="../customXml/item34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76" Type="http://schemas.openxmlformats.org/officeDocument/2006/relationships/customXml" Target="../customXml/item76.xml"/><Relationship Id="rId97" Type="http://schemas.openxmlformats.org/officeDocument/2006/relationships/customXml" Target="../customXml/item97.xml"/><Relationship Id="rId104" Type="http://schemas.openxmlformats.org/officeDocument/2006/relationships/customXml" Target="../customXml/item104.xml"/><Relationship Id="rId120" Type="http://schemas.openxmlformats.org/officeDocument/2006/relationships/customXml" Target="../customXml/item120.xml"/><Relationship Id="rId125" Type="http://schemas.openxmlformats.org/officeDocument/2006/relationships/customXml" Target="../customXml/item125.xml"/><Relationship Id="rId7" Type="http://schemas.openxmlformats.org/officeDocument/2006/relationships/customXml" Target="../customXml/item7.xml"/><Relationship Id="rId71" Type="http://schemas.openxmlformats.org/officeDocument/2006/relationships/customXml" Target="../customXml/item71.xml"/><Relationship Id="rId92" Type="http://schemas.openxmlformats.org/officeDocument/2006/relationships/customXml" Target="../customXml/item92.xml"/><Relationship Id="rId2" Type="http://schemas.openxmlformats.org/officeDocument/2006/relationships/customXml" Target="../customXml/item2.xml"/><Relationship Id="rId29" Type="http://schemas.openxmlformats.org/officeDocument/2006/relationships/customXml" Target="../customXml/item29.xml"/><Relationship Id="rId24" Type="http://schemas.openxmlformats.org/officeDocument/2006/relationships/customXml" Target="../customXml/item24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66" Type="http://schemas.openxmlformats.org/officeDocument/2006/relationships/customXml" Target="../customXml/item66.xml"/><Relationship Id="rId87" Type="http://schemas.openxmlformats.org/officeDocument/2006/relationships/customXml" Target="../customXml/item87.xml"/><Relationship Id="rId110" Type="http://schemas.openxmlformats.org/officeDocument/2006/relationships/customXml" Target="../customXml/item110.xml"/><Relationship Id="rId115" Type="http://schemas.openxmlformats.org/officeDocument/2006/relationships/customXml" Target="../customXml/item115.xml"/><Relationship Id="rId131" Type="http://schemas.openxmlformats.org/officeDocument/2006/relationships/slide" Target="slides/slide2.xml"/><Relationship Id="rId136" Type="http://schemas.openxmlformats.org/officeDocument/2006/relationships/presProps" Target="presProps.xml"/><Relationship Id="rId61" Type="http://schemas.openxmlformats.org/officeDocument/2006/relationships/customXml" Target="../customXml/item61.xml"/><Relationship Id="rId82" Type="http://schemas.openxmlformats.org/officeDocument/2006/relationships/customXml" Target="../customXml/item82.xml"/><Relationship Id="rId19" Type="http://schemas.openxmlformats.org/officeDocument/2006/relationships/customXml" Target="../customXml/item19.xml"/><Relationship Id="rId14" Type="http://schemas.openxmlformats.org/officeDocument/2006/relationships/customXml" Target="../customXml/item14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56" Type="http://schemas.openxmlformats.org/officeDocument/2006/relationships/customXml" Target="../customXml/item56.xml"/><Relationship Id="rId77" Type="http://schemas.openxmlformats.org/officeDocument/2006/relationships/customXml" Target="../customXml/item77.xml"/><Relationship Id="rId100" Type="http://schemas.openxmlformats.org/officeDocument/2006/relationships/customXml" Target="../customXml/item100.xml"/><Relationship Id="rId105" Type="http://schemas.openxmlformats.org/officeDocument/2006/relationships/customXml" Target="../customXml/item105.xml"/><Relationship Id="rId126" Type="http://schemas.openxmlformats.org/officeDocument/2006/relationships/customXml" Target="../customXml/item12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5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9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2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8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0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0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18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6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1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0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14800-2D3E-4EF4-90B3-B293E6EA7BF7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54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pa.gov/moves/forms/epa-mobilenews-listserv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357459"/>
            <a:ext cx="1219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2016 </a:t>
            </a:r>
            <a:r>
              <a:rPr lang="en-US" sz="4400" b="1" dirty="0" err="1">
                <a:solidFill>
                  <a:schemeClr val="accent5">
                    <a:lumMod val="75000"/>
                  </a:schemeClr>
                </a:solidFill>
              </a:rPr>
              <a:t>Nonroad</a:t>
            </a: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 Collaborative Work Group</a:t>
            </a:r>
          </a:p>
          <a:p>
            <a:pPr algn="ctr"/>
            <a:endParaRPr lang="en-US" sz="40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23 August 2018</a:t>
            </a:r>
          </a:p>
          <a:p>
            <a:pPr algn="ctr"/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6BF14B-A0B9-4072-B315-75B484914B6F}"/>
              </a:ext>
            </a:extLst>
          </p:cNvPr>
          <p:cNvSpPr txBox="1"/>
          <p:nvPr/>
        </p:nvSpPr>
        <p:spPr>
          <a:xfrm>
            <a:off x="1562100" y="4035115"/>
            <a:ext cx="9067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Local Conference Lines:</a:t>
            </a:r>
          </a:p>
          <a:p>
            <a:endParaRPr lang="en-US" dirty="0"/>
          </a:p>
          <a:p>
            <a:r>
              <a:rPr lang="en-US" sz="1600" dirty="0"/>
              <a:t>EPA Region 1 (Boston): 857-702-8290			EPA Region 2 (NYC): 347-384-7287</a:t>
            </a:r>
          </a:p>
          <a:p>
            <a:r>
              <a:rPr lang="en-US" sz="1600" dirty="0"/>
              <a:t>EPA Region 3 (Philadelphia): 484-352-3221			EPA Region 4 (Atlanta): 470-705-2279</a:t>
            </a:r>
          </a:p>
          <a:p>
            <a:r>
              <a:rPr lang="en-US" sz="1600" dirty="0"/>
              <a:t>EPA Region 5 (Chicago): 312-667-7115			EPA Region 6 (Dallas): 469-250-2701</a:t>
            </a:r>
          </a:p>
          <a:p>
            <a:r>
              <a:rPr lang="en-US" sz="1600" dirty="0"/>
              <a:t>EPA Region 7 (Kansas City): 913-608-8349			EPA Region 8 (Denver): 720-642-6536</a:t>
            </a:r>
          </a:p>
          <a:p>
            <a:r>
              <a:rPr lang="en-US" sz="1600" dirty="0"/>
              <a:t>EPA Region 9 (San Francisco): 628-246-1294			EPA Region 10 (Seattle): 206-800-4483</a:t>
            </a:r>
          </a:p>
          <a:p>
            <a:r>
              <a:rPr lang="en-US" sz="1600" dirty="0"/>
              <a:t>EPA RTP (Raleigh): 984-444-7480				Main line: 202-991-0477</a:t>
            </a:r>
          </a:p>
          <a:p>
            <a:endParaRPr lang="en-US" dirty="0"/>
          </a:p>
          <a:p>
            <a:r>
              <a:rPr lang="en-US" b="1" dirty="0"/>
              <a:t>Conference ID:</a:t>
            </a:r>
            <a:r>
              <a:rPr lang="en-US" dirty="0"/>
              <a:t> 6926578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39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Meeting Agenda</a:t>
            </a:r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1392" y="2227467"/>
            <a:ext cx="115692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EPA Update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MOVES2014b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Nonroad 2016 beta inventory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Progress in Updating Geographic Allocation of Construction, Agriculture, Lawn &amp; Garden, and Recreational Equipment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 business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Next meeting: September 27</a:t>
            </a:r>
            <a:r>
              <a:rPr lang="en-US" baseline="30000" dirty="0"/>
              <a:t>th</a:t>
            </a:r>
            <a:r>
              <a:rPr lang="en-US" dirty="0"/>
              <a:t> @ 3:30pm EDT</a:t>
            </a:r>
          </a:p>
        </p:txBody>
      </p:sp>
    </p:spTree>
    <p:extLst>
      <p:ext uri="{BB962C8B-B14F-4D97-AF65-F5344CB8AC3E}">
        <p14:creationId xmlns:p14="http://schemas.microsoft.com/office/powerpoint/2010/main" val="454542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3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 err="1">
                <a:solidFill>
                  <a:schemeClr val="bg1"/>
                </a:solidFill>
              </a:rPr>
              <a:t>Nonroad</a:t>
            </a:r>
            <a:r>
              <a:rPr lang="en-US" sz="4200" b="1" dirty="0">
                <a:solidFill>
                  <a:schemeClr val="bg1"/>
                </a:solidFill>
              </a:rPr>
              <a:t> Work Group Members</a:t>
            </a:r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072" y="1170432"/>
            <a:ext cx="88799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Co-chairs: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Sarah Roberts (EPA OTAQ) and Rebecca Simpson (Colorado)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/>
          </a:p>
          <a:p>
            <a:r>
              <a:rPr lang="en-US" sz="2400" dirty="0"/>
              <a:t>Members: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330579"/>
              </p:ext>
            </p:extLst>
          </p:nvPr>
        </p:nvGraphicFramePr>
        <p:xfrm>
          <a:off x="278383" y="2573861"/>
          <a:ext cx="11635233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8411">
                  <a:extLst>
                    <a:ext uri="{9D8B030D-6E8A-4147-A177-3AD203B41FA5}">
                      <a16:colId xmlns:a16="http://schemas.microsoft.com/office/drawing/2014/main" val="3257878580"/>
                    </a:ext>
                  </a:extLst>
                </a:gridCol>
                <a:gridCol w="3878411">
                  <a:extLst>
                    <a:ext uri="{9D8B030D-6E8A-4147-A177-3AD203B41FA5}">
                      <a16:colId xmlns:a16="http://schemas.microsoft.com/office/drawing/2014/main" val="2069948447"/>
                    </a:ext>
                  </a:extLst>
                </a:gridCol>
                <a:gridCol w="3878411">
                  <a:extLst>
                    <a:ext uri="{9D8B030D-6E8A-4147-A177-3AD203B41FA5}">
                      <a16:colId xmlns:a16="http://schemas.microsoft.com/office/drawing/2014/main" val="2741269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Alexandra</a:t>
                      </a:r>
                      <a:r>
                        <a:rPr lang="en-US" sz="19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Catena – DC</a:t>
                      </a:r>
                      <a:endParaRPr lang="en-US" sz="19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Collin Smythe</a:t>
                      </a:r>
                      <a:r>
                        <a:rPr lang="en-US" sz="19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VT</a:t>
                      </a:r>
                      <a:endParaRPr lang="en-US" sz="19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Mike</a:t>
                      </a:r>
                      <a:r>
                        <a:rPr lang="en-US" sz="18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800" b="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Maleski</a:t>
                      </a:r>
                      <a:r>
                        <a:rPr lang="en-US" sz="18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OH</a:t>
                      </a:r>
                      <a:endParaRPr lang="en-US" sz="18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5507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Alison Eyth – EPA OAQPS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Dale Wells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CO</a:t>
                      </a:r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Peter </a:t>
                      </a:r>
                      <a:r>
                        <a:rPr lang="en-US" sz="19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Verschoor</a:t>
                      </a:r>
                      <a:r>
                        <a:rPr lang="en-US" sz="19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6723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Andy Bollman – NC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Gil Grodzinsky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GA</a:t>
                      </a:r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Sonya Lewis-Cheatham – 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525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Brian </a:t>
                      </a:r>
                      <a:r>
                        <a:rPr lang="en-US" sz="19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Sullins</a:t>
                      </a: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AL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James Smith – TN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Susanne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Cotty – Pima Co. (AZ)</a:t>
                      </a:r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0034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Brian Timin – EPA OAQPS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Jim Koroniades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NJ</a:t>
                      </a:r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Sylvia </a:t>
                      </a:r>
                      <a:r>
                        <a:rPr lang="en-US" sz="19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Vanderspek</a:t>
                      </a: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6601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Brian Trowbridge – PA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Kenneth </a:t>
                      </a:r>
                      <a:r>
                        <a:rPr lang="en-US" sz="19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Santlal</a:t>
                      </a: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Tim Wallace – MD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2945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Chris Bovee – WI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Marc Bennett –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Tom Moore – WESTAR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529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Chris Kite – TX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Mark Janssen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LADCO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Vanessa </a:t>
                      </a:r>
                      <a:r>
                        <a:rPr lang="en-US" sz="19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Crandell</a:t>
                      </a: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-Beck – 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492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Chris Rochester – NY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9766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282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EPA Update</a:t>
            </a:r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7471" y="1688987"/>
            <a:ext cx="103537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MOVES2014b</a:t>
            </a:r>
          </a:p>
          <a:p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OTAQ has locked down MOVES2014b code and database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On track to release the model next week or first week of September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Release will be announced via the </a:t>
            </a:r>
            <a:r>
              <a:rPr lang="en-US" dirty="0">
                <a:hlinkClick r:id="rId2"/>
              </a:rPr>
              <a:t>EPA-MOBILENEWS Listserv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Nonroad 2016 beta inventory</a:t>
            </a:r>
          </a:p>
          <a:p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EPA will run MOVES2014b for the 2016 beta inventory (including 2023 and 2028), using model defaults (Note: MOVES2014b will also be used to develop the nonroad inventory for the 2017 NEI)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EPA currently getting MOVES2014b set up to run in the cloud; will initiate inventory runs in the next few weeks</a:t>
            </a:r>
          </a:p>
        </p:txBody>
      </p:sp>
    </p:spTree>
    <p:extLst>
      <p:ext uri="{BB962C8B-B14F-4D97-AF65-F5344CB8AC3E}">
        <p14:creationId xmlns:p14="http://schemas.microsoft.com/office/powerpoint/2010/main" val="2382696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Updating Geographic Allocation of Equipment  for v1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F0B167-BFA5-437F-ACFF-6815B8693C9E}"/>
              </a:ext>
            </a:extLst>
          </p:cNvPr>
          <p:cNvSpPr txBox="1"/>
          <p:nvPr/>
        </p:nvSpPr>
        <p:spPr>
          <a:xfrm>
            <a:off x="463792" y="1411280"/>
            <a:ext cx="110734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 our 5/24 and 6/28 calls, the work group identified and discussed improving the equipment populations of the highest-emitting categories – Construction, Agriculture, Lawn &amp; Garden, and Recreational – by adjusting the spatial allocation of national equipment populations</a:t>
            </a:r>
          </a:p>
          <a:p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Andy Bollman (NC), Gil Grodzinsky (GA), Ken </a:t>
            </a:r>
            <a:r>
              <a:rPr lang="en-US" dirty="0" err="1"/>
              <a:t>Santlal</a:t>
            </a:r>
            <a:r>
              <a:rPr lang="en-US" dirty="0"/>
              <a:t> (MA), Susanne Cotty (Pima Co.), Rebecca Simpson (CO), and Sarah Roberts (EPA) volunteered to research data sources  (still looking for volunteers to assist with building updated CDBs and documentation!)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 our 7/26 call, Sarah shared a shortlist of data sources that could be used as surrogates for re-allocating equipment to the county level, and Gil Grodzinsky walked through Georgia’s approach for updating county-level equipment allocations (see work group wiki for more information)</a:t>
            </a:r>
          </a:p>
          <a:p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Updating the state- and county-level surrogate data values in </a:t>
            </a:r>
            <a:r>
              <a:rPr lang="en-US" dirty="0" err="1"/>
              <a:t>Nonroad’s</a:t>
            </a:r>
            <a:r>
              <a:rPr lang="en-US" dirty="0"/>
              <a:t> </a:t>
            </a:r>
            <a:r>
              <a:rPr lang="en-US" i="1" dirty="0" err="1"/>
              <a:t>nrstatesurrogate</a:t>
            </a:r>
            <a:r>
              <a:rPr lang="en-US" dirty="0"/>
              <a:t> table will be the primary focus of this group’s efforts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Smaller group met on 8/9, to discuss progress in researching and developing surrogate data sources</a:t>
            </a:r>
          </a:p>
        </p:txBody>
      </p:sp>
    </p:spTree>
    <p:extLst>
      <p:ext uri="{BB962C8B-B14F-4D97-AF65-F5344CB8AC3E}">
        <p14:creationId xmlns:p14="http://schemas.microsoft.com/office/powerpoint/2010/main" val="4159776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Other Business</a:t>
            </a:r>
            <a:endParaRPr lang="en-US" sz="4200" b="1" baseline="-250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C655A4-6BBA-4E80-B557-C0CD2B65A077}"/>
              </a:ext>
            </a:extLst>
          </p:cNvPr>
          <p:cNvSpPr/>
          <p:nvPr/>
        </p:nvSpPr>
        <p:spPr>
          <a:xfrm>
            <a:off x="1" y="1423019"/>
            <a:ext cx="11679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Questions and Discussion</a:t>
            </a:r>
          </a:p>
          <a:p>
            <a:pPr lvl="1"/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Next meeting: September 27</a:t>
            </a:r>
            <a:r>
              <a:rPr lang="en-US" sz="2000" baseline="30000" dirty="0"/>
              <a:t>th</a:t>
            </a:r>
            <a:r>
              <a:rPr lang="en-US" sz="2000" dirty="0"/>
              <a:t> @ 3:30pm EDT</a:t>
            </a:r>
          </a:p>
        </p:txBody>
      </p:sp>
    </p:spTree>
    <p:extLst>
      <p:ext uri="{BB962C8B-B14F-4D97-AF65-F5344CB8AC3E}">
        <p14:creationId xmlns:p14="http://schemas.microsoft.com/office/powerpoint/2010/main" val="3861973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0.xml"/></Relationships>
</file>

<file path=customXml/_rels/item1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1.xml"/></Relationships>
</file>

<file path=customXml/_rels/item1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2.xml"/></Relationships>
</file>

<file path=customXml/_rels/item1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3.xml"/></Relationships>
</file>

<file path=customXml/_rels/item1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4.xml"/></Relationships>
</file>

<file path=customXml/_rels/item1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5.xml"/></Relationships>
</file>

<file path=customXml/_rels/item1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6.xml"/></Relationships>
</file>

<file path=customXml/_rels/item1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7.xml"/></Relationships>
</file>

<file path=customXml/_rels/item10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8.xml"/></Relationships>
</file>

<file path=customXml/_rels/item10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9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0.xml"/></Relationships>
</file>

<file path=customXml/_rels/item1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1.xml"/></Relationships>
</file>

<file path=customXml/_rels/item1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2.xml"/></Relationships>
</file>

<file path=customXml/_rels/item1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3.xml"/></Relationships>
</file>

<file path=customXml/_rels/item1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4.xml"/></Relationships>
</file>

<file path=customXml/_rels/item1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5.xml"/></Relationships>
</file>

<file path=customXml/_rels/item1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6.xml"/></Relationships>
</file>

<file path=customXml/_rels/item1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7.xml"/></Relationships>
</file>

<file path=customXml/_rels/item1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8.xml"/></Relationships>
</file>

<file path=customXml/_rels/item1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9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0.xml"/></Relationships>
</file>

<file path=customXml/_rels/item1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1.xml"/></Relationships>
</file>

<file path=customXml/_rels/item1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2.xml"/></Relationships>
</file>

<file path=customXml/_rels/item1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3.xml"/></Relationships>
</file>

<file path=customXml/_rels/item1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4.xml"/></Relationships>
</file>

<file path=customXml/_rels/item1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5.xml"/></Relationships>
</file>

<file path=customXml/_rels/item1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6.xml"/></Relationships>
</file>

<file path=customXml/_rels/item1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7.xml"/></Relationships>
</file>

<file path=customXml/_rels/item1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8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0.xml"/></Relationships>
</file>

<file path=customXml/_rels/item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1.xml"/></Relationships>
</file>

<file path=customXml/_rels/item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2.xml"/></Relationships>
</file>

<file path=customXml/_rels/item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3.xml"/></Relationships>
</file>

<file path=customXml/_rels/item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4.xml"/></Relationships>
</file>

<file path=customXml/_rels/item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5.xml"/></Relationships>
</file>

<file path=customXml/_rels/item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6.xml"/></Relationships>
</file>

<file path=customXml/_rels/item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7.xml"/></Relationships>
</file>

<file path=customXml/_rels/item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8.xml"/></Relationships>
</file>

<file path=customXml/_rels/item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9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0.xml"/></Relationships>
</file>

<file path=customXml/_rels/item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1.xml"/></Relationships>
</file>

<file path=customXml/_rels/item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2.xml"/></Relationships>
</file>

<file path=customXml/_rels/item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3.xml"/></Relationships>
</file>

<file path=customXml/_rels/item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4.xml"/></Relationships>
</file>

<file path=customXml/_rels/item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5.xml"/></Relationships>
</file>

<file path=customXml/_rels/item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6.xml"/></Relationships>
</file>

<file path=customXml/_rels/item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7.xml"/></Relationships>
</file>

<file path=customXml/_rels/item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8.xml"/></Relationships>
</file>

<file path=customXml/_rels/item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9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_rels/item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0.xml"/></Relationships>
</file>

<file path=customXml/_rels/item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1.xml"/></Relationships>
</file>

<file path=customXml/_rels/item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2.xml"/></Relationships>
</file>

<file path=customXml/_rels/item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3.xml"/></Relationships>
</file>

<file path=customXml/_rels/item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4.xml"/></Relationships>
</file>

<file path=customXml/_rels/item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5.xml"/></Relationships>
</file>

<file path=customXml/_rels/item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6.xml"/></Relationships>
</file>

<file path=customXml/_rels/item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7.xml"/></Relationships>
</file>

<file path=customXml/_rels/item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8.xml"/></Relationships>
</file>

<file path=customXml/_rels/item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00.xml><?xml version="1.0" encoding="utf-8"?>
<EsriMapsInfo xmlns="ESRI.ArcGIS.Mapping.OfficeIntegration.PowerPointInfo">
  <Version>Version1</Version>
  <RequiresSignIn>False</RequiresSignIn>
</EsriMapsInfo>
</file>

<file path=customXml/item101.xml><?xml version="1.0" encoding="utf-8"?>
<EsriMapsInfo xmlns="ESRI.ArcGIS.Mapping.OfficeIntegration.PowerPointInfo">
  <Version>Version1</Version>
  <RequiresSignIn>False</RequiresSignIn>
</EsriMapsInfo>
</file>

<file path=customXml/item102.xml><?xml version="1.0" encoding="utf-8"?>
<EsriMapsInfo xmlns="ESRI.ArcGIS.Mapping.OfficeIntegration.PowerPointInfo">
  <Version>Version1</Version>
  <RequiresSignIn>False</RequiresSignIn>
</EsriMapsInfo>
</file>

<file path=customXml/item103.xml><?xml version="1.0" encoding="utf-8"?>
<EsriMapsInfo xmlns="ESRI.ArcGIS.Mapping.OfficeIntegration.PowerPointInfo">
  <Version>Version1</Version>
  <RequiresSignIn>False</RequiresSignIn>
</EsriMapsInfo>
</file>

<file path=customXml/item104.xml><?xml version="1.0" encoding="utf-8"?>
<EsriMapsInfo xmlns="ESRI.ArcGIS.Mapping.OfficeIntegration.PowerPointInfo">
  <Version>Version1</Version>
  <RequiresSignIn>False</RequiresSignIn>
</EsriMapsInfo>
</file>

<file path=customXml/item105.xml><?xml version="1.0" encoding="utf-8"?>
<EsriMapsInfo xmlns="ESRI.ArcGIS.Mapping.OfficeIntegration.PowerPointInfo">
  <Version>Version1</Version>
  <RequiresSignIn>False</RequiresSignIn>
</EsriMapsInfo>
</file>

<file path=customXml/item106.xml><?xml version="1.0" encoding="utf-8"?>
<EsriMapsInfo xmlns="ESRI.ArcGIS.Mapping.OfficeIntegration.PowerPointInfo">
  <Version>Version1</Version>
  <RequiresSignIn>False</RequiresSignIn>
</EsriMapsInfo>
</file>

<file path=customXml/item107.xml><?xml version="1.0" encoding="utf-8"?>
<EsriMapsInfo xmlns="ESRI.ArcGIS.Mapping.OfficeIntegration.PowerPointInfo">
  <Version>Version1</Version>
  <RequiresSignIn>False</RequiresSignIn>
</EsriMapsInfo>
</file>

<file path=customXml/item108.xml><?xml version="1.0" encoding="utf-8"?>
<EsriMapsInfo xmlns="ESRI.ArcGIS.Mapping.OfficeIntegration.PowerPointInfo">
  <Version>Version1</Version>
  <RequiresSignIn>False</RequiresSignIn>
</EsriMapsInfo>
</file>

<file path=customXml/item109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10.xml><?xml version="1.0" encoding="utf-8"?>
<EsriMapsInfo xmlns="ESRI.ArcGIS.Mapping.OfficeIntegration.PowerPointInfo">
  <Version>Version1</Version>
  <RequiresSignIn>False</RequiresSignIn>
</EsriMapsInfo>
</file>

<file path=customXml/item111.xml><?xml version="1.0" encoding="utf-8"?>
<EsriMapsInfo xmlns="ESRI.ArcGIS.Mapping.OfficeIntegration.PowerPointInfo">
  <Version>Version1</Version>
  <RequiresSignIn>False</RequiresSignIn>
</EsriMapsInfo>
</file>

<file path=customXml/item112.xml><?xml version="1.0" encoding="utf-8"?>
<EsriMapsInfo xmlns="ESRI.ArcGIS.Mapping.OfficeIntegration.PowerPointInfo">
  <Version>Version1</Version>
  <RequiresSignIn>False</RequiresSignIn>
</EsriMapsInfo>
</file>

<file path=customXml/item113.xml><?xml version="1.0" encoding="utf-8"?>
<EsriMapsInfo xmlns="ESRI.ArcGIS.Mapping.OfficeIntegration.PowerPointInfo">
  <Version>Version1</Version>
  <RequiresSignIn>False</RequiresSignIn>
</EsriMapsInfo>
</file>

<file path=customXml/item114.xml><?xml version="1.0" encoding="utf-8"?>
<EsriMapsInfo xmlns="ESRI.ArcGIS.Mapping.OfficeIntegration.PowerPointInfo">
  <Version>Version1</Version>
  <RequiresSignIn>False</RequiresSignIn>
</EsriMapsInfo>
</file>

<file path=customXml/item115.xml><?xml version="1.0" encoding="utf-8"?>
<EsriMapsInfo xmlns="ESRI.ArcGIS.Mapping.OfficeIntegration.PowerPointInfo">
  <Version>Version1</Version>
  <RequiresSignIn>False</RequiresSignIn>
</EsriMapsInfo>
</file>

<file path=customXml/item116.xml><?xml version="1.0" encoding="utf-8"?>
<EsriMapsInfo xmlns="ESRI.ArcGIS.Mapping.OfficeIntegration.PowerPointInfo">
  <Version>Version1</Version>
  <RequiresSignIn>False</RequiresSignIn>
</EsriMapsInfo>
</file>

<file path=customXml/item117.xml><?xml version="1.0" encoding="utf-8"?>
<EsriMapsInfo xmlns="ESRI.ArcGIS.Mapping.OfficeIntegration.PowerPointInfo">
  <Version>Version1</Version>
  <RequiresSignIn>False</RequiresSignIn>
</EsriMapsInfo>
</file>

<file path=customXml/item118.xml><?xml version="1.0" encoding="utf-8"?>
<EsriMapsInfo xmlns="ESRI.ArcGIS.Mapping.OfficeIntegration.PowerPointInfo">
  <Version>Version1</Version>
  <RequiresSignIn>False</RequiresSignIn>
</EsriMapsInfo>
</file>

<file path=customXml/item119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20.xml><?xml version="1.0" encoding="utf-8"?>
<EsriMapsInfo xmlns="ESRI.ArcGIS.Mapping.OfficeIntegration.PowerPointInfo">
  <Version>Version1</Version>
  <RequiresSignIn>False</RequiresSignIn>
</EsriMapsInfo>
</file>

<file path=customXml/item121.xml><?xml version="1.0" encoding="utf-8"?>
<EsriMapsInfo xmlns="ESRI.ArcGIS.Mapping.OfficeIntegration.PowerPointInfo">
  <Version>Version1</Version>
  <RequiresSignIn>False</RequiresSignIn>
</EsriMapsInfo>
</file>

<file path=customXml/item122.xml><?xml version="1.0" encoding="utf-8"?>
<EsriMapsInfo xmlns="ESRI.ArcGIS.Mapping.OfficeIntegration.PowerPointInfo">
  <Version>Version1</Version>
  <RequiresSignIn>False</RequiresSignIn>
</EsriMapsInfo>
</file>

<file path=customXml/item123.xml><?xml version="1.0" encoding="utf-8"?>
<EsriMapsInfo xmlns="ESRI.ArcGIS.Mapping.OfficeIntegration.PowerPointInfo">
  <Version>Version1</Version>
  <RequiresSignIn>False</RequiresSignIn>
</EsriMapsInfo>
</file>

<file path=customXml/item124.xml><?xml version="1.0" encoding="utf-8"?>
<EsriMapsInfo xmlns="ESRI.ArcGIS.Mapping.OfficeIntegration.PowerPointInfo">
  <Version>Version1</Version>
  <RequiresSignIn>False</RequiresSignIn>
</EsriMapsInfo>
</file>

<file path=customXml/item125.xml><?xml version="1.0" encoding="utf-8"?>
<EsriMapsInfo xmlns="ESRI.ArcGIS.Mapping.OfficeIntegration.PowerPointInfo">
  <Version>Version1</Version>
  <RequiresSignIn>False</RequiresSignIn>
</EsriMapsInfo>
</file>

<file path=customXml/item126.xml><?xml version="1.0" encoding="utf-8"?>
<EsriMapsInfo xmlns="ESRI.ArcGIS.Mapping.OfficeIntegration.PowerPointInfo">
  <Version>Version1</Version>
  <RequiresSignIn>False</RequiresSignIn>
</EsriMapsInfo>
</file>

<file path=customXml/item127.xml><?xml version="1.0" encoding="utf-8"?>
<EsriMapsInfo xmlns="ESRI.ArcGIS.Mapping.OfficeIntegration.PowerPointInfo">
  <Version>Version1</Version>
  <RequiresSignIn>False</RequiresSignIn>
</EsriMapsInfo>
</file>

<file path=customXml/item128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23.xml><?xml version="1.0" encoding="utf-8"?>
<EsriMapsInfo xmlns="ESRI.ArcGIS.Mapping.OfficeIntegration.PowerPointInfo">
  <Version>Version1</Version>
  <RequiresSignIn>False</RequiresSignIn>
</EsriMapsInfo>
</file>

<file path=customXml/item24.xml><?xml version="1.0" encoding="utf-8"?>
<EsriMapsInfo xmlns="ESRI.ArcGIS.Mapping.OfficeIntegration.PowerPointInfo">
  <Version>Version1</Version>
  <RequiresSignIn>False</RequiresSignIn>
</EsriMapsInfo>
</file>

<file path=customXml/item25.xml><?xml version="1.0" encoding="utf-8"?>
<EsriMapsInfo xmlns="ESRI.ArcGIS.Mapping.OfficeIntegration.PowerPointInfo">
  <Version>Version1</Version>
  <RequiresSignIn>False</RequiresSignIn>
</EsriMapsInfo>
</file>

<file path=customXml/item26.xml><?xml version="1.0" encoding="utf-8"?>
<EsriMapsInfo xmlns="ESRI.ArcGIS.Mapping.OfficeIntegration.PowerPointInfo">
  <Version>Version1</Version>
  <RequiresSignIn>False</RequiresSignIn>
</EsriMapsInfo>
</file>

<file path=customXml/item27.xml><?xml version="1.0" encoding="utf-8"?>
<EsriMapsInfo xmlns="ESRI.ArcGIS.Mapping.OfficeIntegration.PowerPointInfo">
  <Version>Version1</Version>
  <RequiresSignIn>False</RequiresSignIn>
</EsriMapsInfo>
</file>

<file path=customXml/item28.xml><?xml version="1.0" encoding="utf-8"?>
<EsriMapsInfo xmlns="ESRI.ArcGIS.Mapping.OfficeIntegration.PowerPointInfo">
  <Version>Version1</Version>
  <RequiresSignIn>False</RequiresSignIn>
</EsriMapsInfo>
</file>

<file path=customXml/item29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30.xml><?xml version="1.0" encoding="utf-8"?>
<EsriMapsInfo xmlns="ESRI.ArcGIS.Mapping.OfficeIntegration.PowerPointInfo">
  <Version>Version1</Version>
  <RequiresSignIn>False</RequiresSignIn>
</EsriMapsInfo>
</file>

<file path=customXml/item31.xml><?xml version="1.0" encoding="utf-8"?>
<EsriMapsInfo xmlns="ESRI.ArcGIS.Mapping.OfficeIntegration.PowerPointInfo">
  <Version>Version1</Version>
  <RequiresSignIn>False</RequiresSignIn>
</EsriMapsInfo>
</file>

<file path=customXml/item32.xml><?xml version="1.0" encoding="utf-8"?>
<EsriMapsInfo xmlns="ESRI.ArcGIS.Mapping.OfficeIntegration.PowerPointInfo">
  <Version>Version1</Version>
  <RequiresSignIn>False</RequiresSignIn>
</EsriMapsInfo>
</file>

<file path=customXml/item33.xml><?xml version="1.0" encoding="utf-8"?>
<EsriMapsInfo xmlns="ESRI.ArcGIS.Mapping.OfficeIntegration.PowerPointInfo">
  <Version>Version1</Version>
  <RequiresSignIn>False</RequiresSignIn>
</EsriMapsInfo>
</file>

<file path=customXml/item34.xml><?xml version="1.0" encoding="utf-8"?>
<EsriMapsInfo xmlns="ESRI.ArcGIS.Mapping.OfficeIntegration.PowerPointInfo">
  <Version>Version1</Version>
  <RequiresSignIn>False</RequiresSignIn>
</EsriMapsInfo>
</file>

<file path=customXml/item35.xml><?xml version="1.0" encoding="utf-8"?>
<EsriMapsInfo xmlns="ESRI.ArcGIS.Mapping.OfficeIntegration.PowerPointInfo">
  <Version>Version1</Version>
  <RequiresSignIn>False</RequiresSignIn>
</EsriMapsInfo>
</file>

<file path=customXml/item36.xml><?xml version="1.0" encoding="utf-8"?>
<EsriMapsInfo xmlns="ESRI.ArcGIS.Mapping.OfficeIntegration.PowerPointInfo">
  <Version>Version1</Version>
  <RequiresSignIn>False</RequiresSignIn>
</EsriMapsInfo>
</file>

<file path=customXml/item37.xml><?xml version="1.0" encoding="utf-8"?>
<EsriMapsInfo xmlns="ESRI.ArcGIS.Mapping.OfficeIntegration.PowerPointInfo">
  <Version>Version1</Version>
  <RequiresSignIn>False</RequiresSignIn>
</EsriMapsInfo>
</file>

<file path=customXml/item38.xml><?xml version="1.0" encoding="utf-8"?>
<EsriMapsInfo xmlns="ESRI.ArcGIS.Mapping.OfficeIntegration.PowerPointInfo">
  <Version>Version1</Version>
  <RequiresSignIn>False</RequiresSignIn>
</EsriMapsInfo>
</file>

<file path=customXml/item39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40.xml><?xml version="1.0" encoding="utf-8"?>
<EsriMapsInfo xmlns="ESRI.ArcGIS.Mapping.OfficeIntegration.PowerPointInfo">
  <Version>Version1</Version>
  <RequiresSignIn>False</RequiresSignIn>
</EsriMapsInfo>
</file>

<file path=customXml/item41.xml><?xml version="1.0" encoding="utf-8"?>
<EsriMapsInfo xmlns="ESRI.ArcGIS.Mapping.OfficeIntegration.PowerPointInfo">
  <Version>Version1</Version>
  <RequiresSignIn>False</RequiresSignIn>
</EsriMapsInfo>
</file>

<file path=customXml/item42.xml><?xml version="1.0" encoding="utf-8"?>
<EsriMapsInfo xmlns="ESRI.ArcGIS.Mapping.OfficeIntegration.PowerPointInfo">
  <Version>Version1</Version>
  <RequiresSignIn>False</RequiresSignIn>
</EsriMapsInfo>
</file>

<file path=customXml/item43.xml><?xml version="1.0" encoding="utf-8"?>
<EsriMapsInfo xmlns="ESRI.ArcGIS.Mapping.OfficeIntegration.PowerPointInfo">
  <Version>Version1</Version>
  <RequiresSignIn>False</RequiresSignIn>
</EsriMapsInfo>
</file>

<file path=customXml/item44.xml><?xml version="1.0" encoding="utf-8"?>
<EsriMapsInfo xmlns="ESRI.ArcGIS.Mapping.OfficeIntegration.PowerPointInfo">
  <Version>Version1</Version>
  <RequiresSignIn>False</RequiresSignIn>
</EsriMapsInfo>
</file>

<file path=customXml/item45.xml><?xml version="1.0" encoding="utf-8"?>
<EsriMapsInfo xmlns="ESRI.ArcGIS.Mapping.OfficeIntegration.PowerPointInfo">
  <Version>Version1</Version>
  <RequiresSignIn>False</RequiresSignIn>
</EsriMapsInfo>
</file>

<file path=customXml/item46.xml><?xml version="1.0" encoding="utf-8"?>
<EsriMapsInfo xmlns="ESRI.ArcGIS.Mapping.OfficeIntegration.PowerPointInfo">
  <Version>Version1</Version>
  <RequiresSignIn>False</RequiresSignIn>
</EsriMapsInfo>
</file>

<file path=customXml/item47.xml><?xml version="1.0" encoding="utf-8"?>
<EsriMapsInfo xmlns="ESRI.ArcGIS.Mapping.OfficeIntegration.PowerPointInfo">
  <Version>Version1</Version>
  <RequiresSignIn>False</RequiresSignIn>
</EsriMapsInfo>
</file>

<file path=customXml/item48.xml><?xml version="1.0" encoding="utf-8"?>
<EsriMapsInfo xmlns="ESRI.ArcGIS.Mapping.OfficeIntegration.PowerPointInfo">
  <Version>Version1</Version>
  <RequiresSignIn>False</RequiresSignIn>
</EsriMapsInfo>
</file>

<file path=customXml/item49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50.xml><?xml version="1.0" encoding="utf-8"?>
<EsriMapsInfo xmlns="ESRI.ArcGIS.Mapping.OfficeIntegration.PowerPointInfo">
  <Version>Version1</Version>
  <RequiresSignIn>False</RequiresSignIn>
</EsriMapsInfo>
</file>

<file path=customXml/item51.xml><?xml version="1.0" encoding="utf-8"?>
<EsriMapsInfo xmlns="ESRI.ArcGIS.Mapping.OfficeIntegration.PowerPointInfo">
  <Version>Version1</Version>
  <RequiresSignIn>False</RequiresSignIn>
</EsriMapsInfo>
</file>

<file path=customXml/item52.xml><?xml version="1.0" encoding="utf-8"?>
<EsriMapsInfo xmlns="ESRI.ArcGIS.Mapping.OfficeIntegration.PowerPointInfo">
  <Version>Version1</Version>
  <RequiresSignIn>False</RequiresSignIn>
</EsriMapsInfo>
</file>

<file path=customXml/item53.xml><?xml version="1.0" encoding="utf-8"?>
<EsriMapsInfo xmlns="ESRI.ArcGIS.Mapping.OfficeIntegration.PowerPointInfo">
  <Version>Version1</Version>
  <RequiresSignIn>False</RequiresSignIn>
</EsriMapsInfo>
</file>

<file path=customXml/item54.xml><?xml version="1.0" encoding="utf-8"?>
<EsriMapsInfo xmlns="ESRI.ArcGIS.Mapping.OfficeIntegration.PowerPointInfo">
  <Version>Version1</Version>
  <RequiresSignIn>False</RequiresSignIn>
</EsriMapsInfo>
</file>

<file path=customXml/item55.xml><?xml version="1.0" encoding="utf-8"?>
<EsriMapsInfo xmlns="ESRI.ArcGIS.Mapping.OfficeIntegration.PowerPointInfo">
  <Version>Version1</Version>
  <RequiresSignIn>False</RequiresSignIn>
</EsriMapsInfo>
</file>

<file path=customXml/item56.xml><?xml version="1.0" encoding="utf-8"?>
<EsriMapsInfo xmlns="ESRI.ArcGIS.Mapping.OfficeIntegration.PowerPointInfo">
  <Version>Version1</Version>
  <RequiresSignIn>False</RequiresSignIn>
</EsriMapsInfo>
</file>

<file path=customXml/item57.xml><?xml version="1.0" encoding="utf-8"?>
<EsriMapsInfo xmlns="ESRI.ArcGIS.Mapping.OfficeIntegration.PowerPointInfo">
  <Version>Version1</Version>
  <RequiresSignIn>False</RequiresSignIn>
</EsriMapsInfo>
</file>

<file path=customXml/item58.xml><?xml version="1.0" encoding="utf-8"?>
<EsriMapsInfo xmlns="ESRI.ArcGIS.Mapping.OfficeIntegration.PowerPointInfo">
  <Version>Version1</Version>
  <RequiresSignIn>False</RequiresSignIn>
</EsriMapsInfo>
</file>

<file path=customXml/item59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60.xml><?xml version="1.0" encoding="utf-8"?>
<EsriMapsInfo xmlns="ESRI.ArcGIS.Mapping.OfficeIntegration.PowerPointInfo">
  <Version>Version1</Version>
  <RequiresSignIn>False</RequiresSignIn>
</EsriMapsInfo>
</file>

<file path=customXml/item61.xml><?xml version="1.0" encoding="utf-8"?>
<EsriMapsInfo xmlns="ESRI.ArcGIS.Mapping.OfficeIntegration.PowerPointInfo">
  <Version>Version1</Version>
  <RequiresSignIn>False</RequiresSignIn>
</EsriMapsInfo>
</file>

<file path=customXml/item62.xml><?xml version="1.0" encoding="utf-8"?>
<EsriMapsInfo xmlns="ESRI.ArcGIS.Mapping.OfficeIntegration.PowerPointInfo">
  <Version>Version1</Version>
  <RequiresSignIn>False</RequiresSignIn>
</EsriMapsInfo>
</file>

<file path=customXml/item63.xml><?xml version="1.0" encoding="utf-8"?>
<EsriMapsInfo xmlns="ESRI.ArcGIS.Mapping.OfficeIntegration.PowerPointInfo">
  <Version>Version1</Version>
  <RequiresSignIn>False</RequiresSignIn>
</EsriMapsInfo>
</file>

<file path=customXml/item64.xml><?xml version="1.0" encoding="utf-8"?>
<EsriMapsInfo xmlns="ESRI.ArcGIS.Mapping.OfficeIntegration.PowerPointInfo">
  <Version>Version1</Version>
  <RequiresSignIn>False</RequiresSignIn>
</EsriMapsInfo>
</file>

<file path=customXml/item65.xml><?xml version="1.0" encoding="utf-8"?>
<EsriMapsInfo xmlns="ESRI.ArcGIS.Mapping.OfficeIntegration.PowerPointInfo">
  <Version>Version1</Version>
  <RequiresSignIn>False</RequiresSignIn>
</EsriMapsInfo>
</file>

<file path=customXml/item66.xml><?xml version="1.0" encoding="utf-8"?>
<EsriMapsInfo xmlns="ESRI.ArcGIS.Mapping.OfficeIntegration.PowerPointInfo">
  <Version>Version1</Version>
  <RequiresSignIn>False</RequiresSignIn>
</EsriMapsInfo>
</file>

<file path=customXml/item67.xml><?xml version="1.0" encoding="utf-8"?>
<EsriMapsInfo xmlns="ESRI.ArcGIS.Mapping.OfficeIntegration.PowerPointInfo">
  <Version>Version1</Version>
  <RequiresSignIn>False</RequiresSignIn>
</EsriMapsInfo>
</file>

<file path=customXml/item68.xml><?xml version="1.0" encoding="utf-8"?>
<EsriMapsInfo xmlns="ESRI.ArcGIS.Mapping.OfficeIntegration.PowerPointInfo">
  <Version>Version1</Version>
  <RequiresSignIn>False</RequiresSignIn>
</EsriMapsInfo>
</file>

<file path=customXml/item69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70.xml><?xml version="1.0" encoding="utf-8"?>
<EsriMapsInfo xmlns="ESRI.ArcGIS.Mapping.OfficeIntegration.PowerPointInfo">
  <Version>Version1</Version>
  <RequiresSignIn>False</RequiresSignIn>
</EsriMapsInfo>
</file>

<file path=customXml/item71.xml><?xml version="1.0" encoding="utf-8"?>
<EsriMapsInfo xmlns="ESRI.ArcGIS.Mapping.OfficeIntegration.PowerPointInfo">
  <Version>Version1</Version>
  <RequiresSignIn>False</RequiresSignIn>
</EsriMapsInfo>
</file>

<file path=customXml/item72.xml><?xml version="1.0" encoding="utf-8"?>
<EsriMapsInfo xmlns="ESRI.ArcGIS.Mapping.OfficeIntegration.PowerPointInfo">
  <Version>Version1</Version>
  <RequiresSignIn>False</RequiresSignIn>
</EsriMapsInfo>
</file>

<file path=customXml/item73.xml><?xml version="1.0" encoding="utf-8"?>
<EsriMapsInfo xmlns="ESRI.ArcGIS.Mapping.OfficeIntegration.PowerPointInfo">
  <Version>Version1</Version>
  <RequiresSignIn>False</RequiresSignIn>
</EsriMapsInfo>
</file>

<file path=customXml/item74.xml><?xml version="1.0" encoding="utf-8"?>
<EsriMapsInfo xmlns="ESRI.ArcGIS.Mapping.OfficeIntegration.PowerPointInfo">
  <Version>Version1</Version>
  <RequiresSignIn>False</RequiresSignIn>
</EsriMapsInfo>
</file>

<file path=customXml/item75.xml><?xml version="1.0" encoding="utf-8"?>
<EsriMapsInfo xmlns="ESRI.ArcGIS.Mapping.OfficeIntegration.PowerPointInfo">
  <Version>Version1</Version>
  <RequiresSignIn>False</RequiresSignIn>
</EsriMapsInfo>
</file>

<file path=customXml/item76.xml><?xml version="1.0" encoding="utf-8"?>
<EsriMapsInfo xmlns="ESRI.ArcGIS.Mapping.OfficeIntegration.PowerPointInfo">
  <Version>Version1</Version>
  <RequiresSignIn>False</RequiresSignIn>
</EsriMapsInfo>
</file>

<file path=customXml/item77.xml><?xml version="1.0" encoding="utf-8"?>
<EsriMapsInfo xmlns="ESRI.ArcGIS.Mapping.OfficeIntegration.PowerPointInfo">
  <Version>Version1</Version>
  <RequiresSignIn>False</RequiresSignIn>
</EsriMapsInfo>
</file>

<file path=customXml/item78.xml><?xml version="1.0" encoding="utf-8"?>
<EsriMapsInfo xmlns="ESRI.ArcGIS.Mapping.OfficeIntegration.PowerPointInfo">
  <Version>Version1</Version>
  <RequiresSignIn>False</RequiresSignIn>
</EsriMapsInfo>
</file>

<file path=customXml/item79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80.xml><?xml version="1.0" encoding="utf-8"?>
<EsriMapsInfo xmlns="ESRI.ArcGIS.Mapping.OfficeIntegration.PowerPointInfo">
  <Version>Version1</Version>
  <RequiresSignIn>False</RequiresSignIn>
</EsriMapsInfo>
</file>

<file path=customXml/item81.xml><?xml version="1.0" encoding="utf-8"?>
<EsriMapsInfo xmlns="ESRI.ArcGIS.Mapping.OfficeIntegration.PowerPointInfo">
  <Version>Version1</Version>
  <RequiresSignIn>False</RequiresSignIn>
</EsriMapsInfo>
</file>

<file path=customXml/item82.xml><?xml version="1.0" encoding="utf-8"?>
<EsriMapsInfo xmlns="ESRI.ArcGIS.Mapping.OfficeIntegration.PowerPointInfo">
  <Version>Version1</Version>
  <RequiresSignIn>False</RequiresSignIn>
</EsriMapsInfo>
</file>

<file path=customXml/item83.xml><?xml version="1.0" encoding="utf-8"?>
<EsriMapsInfo xmlns="ESRI.ArcGIS.Mapping.OfficeIntegration.PowerPointInfo">
  <Version>Version1</Version>
  <RequiresSignIn>False</RequiresSignIn>
</EsriMapsInfo>
</file>

<file path=customXml/item84.xml><?xml version="1.0" encoding="utf-8"?>
<EsriMapsInfo xmlns="ESRI.ArcGIS.Mapping.OfficeIntegration.PowerPointInfo">
  <Version>Version1</Version>
  <RequiresSignIn>False</RequiresSignIn>
</EsriMapsInfo>
</file>

<file path=customXml/item85.xml><?xml version="1.0" encoding="utf-8"?>
<EsriMapsInfo xmlns="ESRI.ArcGIS.Mapping.OfficeIntegration.PowerPointInfo">
  <Version>Version1</Version>
  <RequiresSignIn>False</RequiresSignIn>
</EsriMapsInfo>
</file>

<file path=customXml/item86.xml><?xml version="1.0" encoding="utf-8"?>
<EsriMapsInfo xmlns="ESRI.ArcGIS.Mapping.OfficeIntegration.PowerPointInfo">
  <Version>Version1</Version>
  <RequiresSignIn>False</RequiresSignIn>
</EsriMapsInfo>
</file>

<file path=customXml/item87.xml><?xml version="1.0" encoding="utf-8"?>
<EsriMapsInfo xmlns="ESRI.ArcGIS.Mapping.OfficeIntegration.PowerPointInfo">
  <Version>Version1</Version>
  <RequiresSignIn>False</RequiresSignIn>
</EsriMapsInfo>
</file>

<file path=customXml/item88.xml><?xml version="1.0" encoding="utf-8"?>
<EsriMapsInfo xmlns="ESRI.ArcGIS.Mapping.OfficeIntegration.PowerPointInfo">
  <Version>Version1</Version>
  <RequiresSignIn>False</RequiresSignIn>
</EsriMapsInfo>
</file>

<file path=customXml/item89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90.xml><?xml version="1.0" encoding="utf-8"?>
<EsriMapsInfo xmlns="ESRI.ArcGIS.Mapping.OfficeIntegration.PowerPointInfo">
  <Version>Version1</Version>
  <RequiresSignIn>False</RequiresSignIn>
</EsriMapsInfo>
</file>

<file path=customXml/item91.xml><?xml version="1.0" encoding="utf-8"?>
<EsriMapsInfo xmlns="ESRI.ArcGIS.Mapping.OfficeIntegration.PowerPointInfo">
  <Version>Version1</Version>
  <RequiresSignIn>False</RequiresSignIn>
</EsriMapsInfo>
</file>

<file path=customXml/item92.xml><?xml version="1.0" encoding="utf-8"?>
<EsriMapsInfo xmlns="ESRI.ArcGIS.Mapping.OfficeIntegration.PowerPointInfo">
  <Version>Version1</Version>
  <RequiresSignIn>False</RequiresSignIn>
</EsriMapsInfo>
</file>

<file path=customXml/item93.xml><?xml version="1.0" encoding="utf-8"?>
<EsriMapsInfo xmlns="ESRI.ArcGIS.Mapping.OfficeIntegration.PowerPointInfo">
  <Version>Version1</Version>
  <RequiresSignIn>False</RequiresSignIn>
</EsriMapsInfo>
</file>

<file path=customXml/item94.xml><?xml version="1.0" encoding="utf-8"?>
<EsriMapsInfo xmlns="ESRI.ArcGIS.Mapping.OfficeIntegration.PowerPointInfo">
  <Version>Version1</Version>
  <RequiresSignIn>False</RequiresSignIn>
</EsriMapsInfo>
</file>

<file path=customXml/item95.xml><?xml version="1.0" encoding="utf-8"?>
<EsriMapsInfo xmlns="ESRI.ArcGIS.Mapping.OfficeIntegration.PowerPointInfo">
  <Version>Version1</Version>
  <RequiresSignIn>False</RequiresSignIn>
</EsriMapsInfo>
</file>

<file path=customXml/item96.xml><?xml version="1.0" encoding="utf-8"?>
<EsriMapsInfo xmlns="ESRI.ArcGIS.Mapping.OfficeIntegration.PowerPointInfo">
  <Version>Version1</Version>
  <RequiresSignIn>False</RequiresSignIn>
</EsriMapsInfo>
</file>

<file path=customXml/item97.xml><?xml version="1.0" encoding="utf-8"?>
<EsriMapsInfo xmlns="ESRI.ArcGIS.Mapping.OfficeIntegration.PowerPointInfo">
  <Version>Version1</Version>
  <RequiresSignIn>False</RequiresSignIn>
</EsriMapsInfo>
</file>

<file path=customXml/item98.xml><?xml version="1.0" encoding="utf-8"?>
<EsriMapsInfo xmlns="ESRI.ArcGIS.Mapping.OfficeIntegration.PowerPointInfo">
  <Version>Version1</Version>
  <RequiresSignIn>False</RequiresSignIn>
</EsriMapsInfo>
</file>

<file path=customXml/item9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5D6FAF77-D5FA-4A75-8EB9-D67ED7B9B21F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34F82283-06AD-4B9F-B33D-0DAC0012491C}">
  <ds:schemaRefs>
    <ds:schemaRef ds:uri="ESRI.ArcGIS.Mapping.OfficeIntegration.PowerPointInfo"/>
  </ds:schemaRefs>
</ds:datastoreItem>
</file>

<file path=customXml/itemProps100.xml><?xml version="1.0" encoding="utf-8"?>
<ds:datastoreItem xmlns:ds="http://schemas.openxmlformats.org/officeDocument/2006/customXml" ds:itemID="{B897E50C-7A1B-41AA-80C9-D7025D9B05B2}">
  <ds:schemaRefs>
    <ds:schemaRef ds:uri="ESRI.ArcGIS.Mapping.OfficeIntegration.PowerPointInfo"/>
  </ds:schemaRefs>
</ds:datastoreItem>
</file>

<file path=customXml/itemProps101.xml><?xml version="1.0" encoding="utf-8"?>
<ds:datastoreItem xmlns:ds="http://schemas.openxmlformats.org/officeDocument/2006/customXml" ds:itemID="{47FEA8CF-1AE5-4C06-AB37-0BB3DFFE596A}">
  <ds:schemaRefs>
    <ds:schemaRef ds:uri="ESRI.ArcGIS.Mapping.OfficeIntegration.PowerPointInfo"/>
  </ds:schemaRefs>
</ds:datastoreItem>
</file>

<file path=customXml/itemProps102.xml><?xml version="1.0" encoding="utf-8"?>
<ds:datastoreItem xmlns:ds="http://schemas.openxmlformats.org/officeDocument/2006/customXml" ds:itemID="{8B70AC48-2802-4B64-97BA-89AA773DAA52}">
  <ds:schemaRefs>
    <ds:schemaRef ds:uri="ESRI.ArcGIS.Mapping.OfficeIntegration.PowerPointInfo"/>
  </ds:schemaRefs>
</ds:datastoreItem>
</file>

<file path=customXml/itemProps103.xml><?xml version="1.0" encoding="utf-8"?>
<ds:datastoreItem xmlns:ds="http://schemas.openxmlformats.org/officeDocument/2006/customXml" ds:itemID="{7E1D7FC1-1397-49E6-A01D-04F2E305B06C}">
  <ds:schemaRefs>
    <ds:schemaRef ds:uri="ESRI.ArcGIS.Mapping.OfficeIntegration.PowerPointInfo"/>
  </ds:schemaRefs>
</ds:datastoreItem>
</file>

<file path=customXml/itemProps104.xml><?xml version="1.0" encoding="utf-8"?>
<ds:datastoreItem xmlns:ds="http://schemas.openxmlformats.org/officeDocument/2006/customXml" ds:itemID="{43AC57AB-F21A-4217-8C0F-52B6AD198925}">
  <ds:schemaRefs>
    <ds:schemaRef ds:uri="ESRI.ArcGIS.Mapping.OfficeIntegration.PowerPointInfo"/>
  </ds:schemaRefs>
</ds:datastoreItem>
</file>

<file path=customXml/itemProps105.xml><?xml version="1.0" encoding="utf-8"?>
<ds:datastoreItem xmlns:ds="http://schemas.openxmlformats.org/officeDocument/2006/customXml" ds:itemID="{E9C04E61-0836-4506-94FC-191B9C37DE5C}">
  <ds:schemaRefs>
    <ds:schemaRef ds:uri="ESRI.ArcGIS.Mapping.OfficeIntegration.PowerPointInfo"/>
  </ds:schemaRefs>
</ds:datastoreItem>
</file>

<file path=customXml/itemProps106.xml><?xml version="1.0" encoding="utf-8"?>
<ds:datastoreItem xmlns:ds="http://schemas.openxmlformats.org/officeDocument/2006/customXml" ds:itemID="{4D8A157D-C274-4C85-8752-D606347058B5}">
  <ds:schemaRefs>
    <ds:schemaRef ds:uri="ESRI.ArcGIS.Mapping.OfficeIntegration.PowerPointInfo"/>
  </ds:schemaRefs>
</ds:datastoreItem>
</file>

<file path=customXml/itemProps107.xml><?xml version="1.0" encoding="utf-8"?>
<ds:datastoreItem xmlns:ds="http://schemas.openxmlformats.org/officeDocument/2006/customXml" ds:itemID="{FEDC4FCC-3889-4D50-A036-523B6725680F}">
  <ds:schemaRefs>
    <ds:schemaRef ds:uri="ESRI.ArcGIS.Mapping.OfficeIntegration.PowerPointInfo"/>
  </ds:schemaRefs>
</ds:datastoreItem>
</file>

<file path=customXml/itemProps108.xml><?xml version="1.0" encoding="utf-8"?>
<ds:datastoreItem xmlns:ds="http://schemas.openxmlformats.org/officeDocument/2006/customXml" ds:itemID="{AC5C0346-762F-40C6-8D8E-F3F7C9C65353}">
  <ds:schemaRefs>
    <ds:schemaRef ds:uri="ESRI.ArcGIS.Mapping.OfficeIntegration.PowerPointInfo"/>
  </ds:schemaRefs>
</ds:datastoreItem>
</file>

<file path=customXml/itemProps109.xml><?xml version="1.0" encoding="utf-8"?>
<ds:datastoreItem xmlns:ds="http://schemas.openxmlformats.org/officeDocument/2006/customXml" ds:itemID="{E25E035F-010F-410B-BD68-82ABC18205C9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18C9C796-96DD-4F37-8249-DB172DF122DC}">
  <ds:schemaRefs>
    <ds:schemaRef ds:uri="ESRI.ArcGIS.Mapping.OfficeIntegration.PowerPointInfo"/>
  </ds:schemaRefs>
</ds:datastoreItem>
</file>

<file path=customXml/itemProps110.xml><?xml version="1.0" encoding="utf-8"?>
<ds:datastoreItem xmlns:ds="http://schemas.openxmlformats.org/officeDocument/2006/customXml" ds:itemID="{FD50046D-309F-4853-827C-17ACD30E2EAD}">
  <ds:schemaRefs>
    <ds:schemaRef ds:uri="ESRI.ArcGIS.Mapping.OfficeIntegration.PowerPointInfo"/>
  </ds:schemaRefs>
</ds:datastoreItem>
</file>

<file path=customXml/itemProps111.xml><?xml version="1.0" encoding="utf-8"?>
<ds:datastoreItem xmlns:ds="http://schemas.openxmlformats.org/officeDocument/2006/customXml" ds:itemID="{68F5B183-FAE3-4DE0-9FF7-889BFC8E2455}">
  <ds:schemaRefs>
    <ds:schemaRef ds:uri="ESRI.ArcGIS.Mapping.OfficeIntegration.PowerPointInfo"/>
  </ds:schemaRefs>
</ds:datastoreItem>
</file>

<file path=customXml/itemProps112.xml><?xml version="1.0" encoding="utf-8"?>
<ds:datastoreItem xmlns:ds="http://schemas.openxmlformats.org/officeDocument/2006/customXml" ds:itemID="{8DEDCE14-B426-4893-896F-E6382B7BF3A1}">
  <ds:schemaRefs>
    <ds:schemaRef ds:uri="ESRI.ArcGIS.Mapping.OfficeIntegration.PowerPointInfo"/>
  </ds:schemaRefs>
</ds:datastoreItem>
</file>

<file path=customXml/itemProps113.xml><?xml version="1.0" encoding="utf-8"?>
<ds:datastoreItem xmlns:ds="http://schemas.openxmlformats.org/officeDocument/2006/customXml" ds:itemID="{3CF1F033-5424-43C3-AA07-47EA5287708D}">
  <ds:schemaRefs>
    <ds:schemaRef ds:uri="ESRI.ArcGIS.Mapping.OfficeIntegration.PowerPointInfo"/>
  </ds:schemaRefs>
</ds:datastoreItem>
</file>

<file path=customXml/itemProps114.xml><?xml version="1.0" encoding="utf-8"?>
<ds:datastoreItem xmlns:ds="http://schemas.openxmlformats.org/officeDocument/2006/customXml" ds:itemID="{AEF345CB-0BEA-4270-BE29-55B46902637A}">
  <ds:schemaRefs>
    <ds:schemaRef ds:uri="ESRI.ArcGIS.Mapping.OfficeIntegration.PowerPointInfo"/>
  </ds:schemaRefs>
</ds:datastoreItem>
</file>

<file path=customXml/itemProps115.xml><?xml version="1.0" encoding="utf-8"?>
<ds:datastoreItem xmlns:ds="http://schemas.openxmlformats.org/officeDocument/2006/customXml" ds:itemID="{24ADB468-154A-4A77-AA0E-1E130093882D}">
  <ds:schemaRefs>
    <ds:schemaRef ds:uri="ESRI.ArcGIS.Mapping.OfficeIntegration.PowerPointInfo"/>
  </ds:schemaRefs>
</ds:datastoreItem>
</file>

<file path=customXml/itemProps116.xml><?xml version="1.0" encoding="utf-8"?>
<ds:datastoreItem xmlns:ds="http://schemas.openxmlformats.org/officeDocument/2006/customXml" ds:itemID="{03FA3722-A0ED-4097-8D6D-A838826867EA}">
  <ds:schemaRefs>
    <ds:schemaRef ds:uri="ESRI.ArcGIS.Mapping.OfficeIntegration.PowerPointInfo"/>
  </ds:schemaRefs>
</ds:datastoreItem>
</file>

<file path=customXml/itemProps117.xml><?xml version="1.0" encoding="utf-8"?>
<ds:datastoreItem xmlns:ds="http://schemas.openxmlformats.org/officeDocument/2006/customXml" ds:itemID="{10CD4B76-CA37-4208-BAE0-EAE927828446}">
  <ds:schemaRefs>
    <ds:schemaRef ds:uri="ESRI.ArcGIS.Mapping.OfficeIntegration.PowerPointInfo"/>
  </ds:schemaRefs>
</ds:datastoreItem>
</file>

<file path=customXml/itemProps118.xml><?xml version="1.0" encoding="utf-8"?>
<ds:datastoreItem xmlns:ds="http://schemas.openxmlformats.org/officeDocument/2006/customXml" ds:itemID="{DB6D2762-86E8-489A-A3C9-4AAB9E003271}">
  <ds:schemaRefs>
    <ds:schemaRef ds:uri="ESRI.ArcGIS.Mapping.OfficeIntegration.PowerPointInfo"/>
  </ds:schemaRefs>
</ds:datastoreItem>
</file>

<file path=customXml/itemProps119.xml><?xml version="1.0" encoding="utf-8"?>
<ds:datastoreItem xmlns:ds="http://schemas.openxmlformats.org/officeDocument/2006/customXml" ds:itemID="{F02FE2DC-AEE2-41D4-9E49-B0A3F728489F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9C7D8C78-F878-4CD6-A2F7-C669E58AFB4C}">
  <ds:schemaRefs>
    <ds:schemaRef ds:uri="ESRI.ArcGIS.Mapping.OfficeIntegration.PowerPointInfo"/>
  </ds:schemaRefs>
</ds:datastoreItem>
</file>

<file path=customXml/itemProps120.xml><?xml version="1.0" encoding="utf-8"?>
<ds:datastoreItem xmlns:ds="http://schemas.openxmlformats.org/officeDocument/2006/customXml" ds:itemID="{BD576A76-AB64-4A5C-A336-992964107EFD}">
  <ds:schemaRefs>
    <ds:schemaRef ds:uri="ESRI.ArcGIS.Mapping.OfficeIntegration.PowerPointInfo"/>
  </ds:schemaRefs>
</ds:datastoreItem>
</file>

<file path=customXml/itemProps121.xml><?xml version="1.0" encoding="utf-8"?>
<ds:datastoreItem xmlns:ds="http://schemas.openxmlformats.org/officeDocument/2006/customXml" ds:itemID="{F81766E7-E65E-40CD-AD69-858E1DB94489}">
  <ds:schemaRefs>
    <ds:schemaRef ds:uri="ESRI.ArcGIS.Mapping.OfficeIntegration.PowerPointInfo"/>
  </ds:schemaRefs>
</ds:datastoreItem>
</file>

<file path=customXml/itemProps122.xml><?xml version="1.0" encoding="utf-8"?>
<ds:datastoreItem xmlns:ds="http://schemas.openxmlformats.org/officeDocument/2006/customXml" ds:itemID="{5B83F9D9-EB19-48FF-806E-CF9DA8F04912}">
  <ds:schemaRefs>
    <ds:schemaRef ds:uri="ESRI.ArcGIS.Mapping.OfficeIntegration.PowerPointInfo"/>
  </ds:schemaRefs>
</ds:datastoreItem>
</file>

<file path=customXml/itemProps123.xml><?xml version="1.0" encoding="utf-8"?>
<ds:datastoreItem xmlns:ds="http://schemas.openxmlformats.org/officeDocument/2006/customXml" ds:itemID="{43F171AD-32CD-49E9-9D9A-7369C8D8A46A}">
  <ds:schemaRefs>
    <ds:schemaRef ds:uri="ESRI.ArcGIS.Mapping.OfficeIntegration.PowerPointInfo"/>
  </ds:schemaRefs>
</ds:datastoreItem>
</file>

<file path=customXml/itemProps124.xml><?xml version="1.0" encoding="utf-8"?>
<ds:datastoreItem xmlns:ds="http://schemas.openxmlformats.org/officeDocument/2006/customXml" ds:itemID="{0F833B81-BF04-408F-A954-6078E2AE8F28}">
  <ds:schemaRefs>
    <ds:schemaRef ds:uri="ESRI.ArcGIS.Mapping.OfficeIntegration.PowerPointInfo"/>
  </ds:schemaRefs>
</ds:datastoreItem>
</file>

<file path=customXml/itemProps125.xml><?xml version="1.0" encoding="utf-8"?>
<ds:datastoreItem xmlns:ds="http://schemas.openxmlformats.org/officeDocument/2006/customXml" ds:itemID="{EB878262-395E-4A41-B8F3-35A0C3816ABB}">
  <ds:schemaRefs>
    <ds:schemaRef ds:uri="ESRI.ArcGIS.Mapping.OfficeIntegration.PowerPointInfo"/>
  </ds:schemaRefs>
</ds:datastoreItem>
</file>

<file path=customXml/itemProps126.xml><?xml version="1.0" encoding="utf-8"?>
<ds:datastoreItem xmlns:ds="http://schemas.openxmlformats.org/officeDocument/2006/customXml" ds:itemID="{9B44E910-F40A-4D1D-B6D7-AD69D37C2E5B}">
  <ds:schemaRefs>
    <ds:schemaRef ds:uri="ESRI.ArcGIS.Mapping.OfficeIntegration.PowerPointInfo"/>
  </ds:schemaRefs>
</ds:datastoreItem>
</file>

<file path=customXml/itemProps127.xml><?xml version="1.0" encoding="utf-8"?>
<ds:datastoreItem xmlns:ds="http://schemas.openxmlformats.org/officeDocument/2006/customXml" ds:itemID="{B31DA5F5-0FBA-44D8-9929-F9D61427A5A0}">
  <ds:schemaRefs>
    <ds:schemaRef ds:uri="ESRI.ArcGIS.Mapping.OfficeIntegration.PowerPointInfo"/>
  </ds:schemaRefs>
</ds:datastoreItem>
</file>

<file path=customXml/itemProps128.xml><?xml version="1.0" encoding="utf-8"?>
<ds:datastoreItem xmlns:ds="http://schemas.openxmlformats.org/officeDocument/2006/customXml" ds:itemID="{44A44501-B669-42DB-9AA9-A104C778C5D4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2A55523D-1D24-47DA-9897-25B3CEC37B36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46F9E427-78F7-4B83-9F5C-BDB318E569A9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E1F9EC70-86B5-444D-B6CB-93C9335124D0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88D5D7F7-02FE-435D-966D-8D66DFD02F30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B90B4FD7-5273-4978-A9B7-B0BA73F6593C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1845B92B-8596-4E6E-89B9-9D5911A645F0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5D7EE3B4-F0C9-4296-BC10-9DDB134E92FF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C6C97AB4-86B2-40C0-BD1F-90374B38DC9F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E16A8BBD-68EE-4405-89C7-C5B9329373F2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3DE2E453-C983-4616-88E5-150369E6F8C5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82DE67D3-93F1-44B9-8180-9DF9C3BB6516}">
  <ds:schemaRefs>
    <ds:schemaRef ds:uri="ESRI.ArcGIS.Mapping.OfficeIntegration.PowerPointInfo"/>
  </ds:schemaRefs>
</ds:datastoreItem>
</file>

<file path=customXml/itemProps23.xml><?xml version="1.0" encoding="utf-8"?>
<ds:datastoreItem xmlns:ds="http://schemas.openxmlformats.org/officeDocument/2006/customXml" ds:itemID="{947FBE87-B356-4B36-A851-341F5AF47EBB}">
  <ds:schemaRefs>
    <ds:schemaRef ds:uri="ESRI.ArcGIS.Mapping.OfficeIntegration.PowerPointInfo"/>
  </ds:schemaRefs>
</ds:datastoreItem>
</file>

<file path=customXml/itemProps24.xml><?xml version="1.0" encoding="utf-8"?>
<ds:datastoreItem xmlns:ds="http://schemas.openxmlformats.org/officeDocument/2006/customXml" ds:itemID="{F65ADF74-33B1-421A-A64F-C401568616FF}">
  <ds:schemaRefs>
    <ds:schemaRef ds:uri="ESRI.ArcGIS.Mapping.OfficeIntegration.PowerPointInfo"/>
  </ds:schemaRefs>
</ds:datastoreItem>
</file>

<file path=customXml/itemProps25.xml><?xml version="1.0" encoding="utf-8"?>
<ds:datastoreItem xmlns:ds="http://schemas.openxmlformats.org/officeDocument/2006/customXml" ds:itemID="{DE3B9F8D-CCB4-4C4F-83B8-1DB4B2858C46}">
  <ds:schemaRefs>
    <ds:schemaRef ds:uri="ESRI.ArcGIS.Mapping.OfficeIntegration.PowerPointInfo"/>
  </ds:schemaRefs>
</ds:datastoreItem>
</file>

<file path=customXml/itemProps26.xml><?xml version="1.0" encoding="utf-8"?>
<ds:datastoreItem xmlns:ds="http://schemas.openxmlformats.org/officeDocument/2006/customXml" ds:itemID="{8B239B45-044E-4CFA-B324-DD32C83BFF09}">
  <ds:schemaRefs>
    <ds:schemaRef ds:uri="ESRI.ArcGIS.Mapping.OfficeIntegration.PowerPointInfo"/>
  </ds:schemaRefs>
</ds:datastoreItem>
</file>

<file path=customXml/itemProps27.xml><?xml version="1.0" encoding="utf-8"?>
<ds:datastoreItem xmlns:ds="http://schemas.openxmlformats.org/officeDocument/2006/customXml" ds:itemID="{EDD826CB-9DCF-4362-99FF-BDEE0F7D5740}">
  <ds:schemaRefs>
    <ds:schemaRef ds:uri="ESRI.ArcGIS.Mapping.OfficeIntegration.PowerPointInfo"/>
  </ds:schemaRefs>
</ds:datastoreItem>
</file>

<file path=customXml/itemProps28.xml><?xml version="1.0" encoding="utf-8"?>
<ds:datastoreItem xmlns:ds="http://schemas.openxmlformats.org/officeDocument/2006/customXml" ds:itemID="{ED379479-8B07-4266-9991-A59F25921789}">
  <ds:schemaRefs>
    <ds:schemaRef ds:uri="ESRI.ArcGIS.Mapping.OfficeIntegration.PowerPointInfo"/>
  </ds:schemaRefs>
</ds:datastoreItem>
</file>

<file path=customXml/itemProps29.xml><?xml version="1.0" encoding="utf-8"?>
<ds:datastoreItem xmlns:ds="http://schemas.openxmlformats.org/officeDocument/2006/customXml" ds:itemID="{EBC0015D-3A36-4C62-B442-3BC18711292B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82828D1B-A193-442C-820A-31B997EA9ED8}">
  <ds:schemaRefs>
    <ds:schemaRef ds:uri="ESRI.ArcGIS.Mapping.OfficeIntegration.PowerPointInfo"/>
  </ds:schemaRefs>
</ds:datastoreItem>
</file>

<file path=customXml/itemProps30.xml><?xml version="1.0" encoding="utf-8"?>
<ds:datastoreItem xmlns:ds="http://schemas.openxmlformats.org/officeDocument/2006/customXml" ds:itemID="{7A82CC49-D3BB-49BF-B5FE-C4C43CF78559}">
  <ds:schemaRefs>
    <ds:schemaRef ds:uri="ESRI.ArcGIS.Mapping.OfficeIntegration.PowerPointInfo"/>
  </ds:schemaRefs>
</ds:datastoreItem>
</file>

<file path=customXml/itemProps31.xml><?xml version="1.0" encoding="utf-8"?>
<ds:datastoreItem xmlns:ds="http://schemas.openxmlformats.org/officeDocument/2006/customXml" ds:itemID="{230F5D50-1383-41E8-82CB-75D6989CCA27}">
  <ds:schemaRefs>
    <ds:schemaRef ds:uri="ESRI.ArcGIS.Mapping.OfficeIntegration.PowerPointInfo"/>
  </ds:schemaRefs>
</ds:datastoreItem>
</file>

<file path=customXml/itemProps32.xml><?xml version="1.0" encoding="utf-8"?>
<ds:datastoreItem xmlns:ds="http://schemas.openxmlformats.org/officeDocument/2006/customXml" ds:itemID="{CA84BB71-3184-464E-8E93-185A90DE8980}">
  <ds:schemaRefs>
    <ds:schemaRef ds:uri="ESRI.ArcGIS.Mapping.OfficeIntegration.PowerPointInfo"/>
  </ds:schemaRefs>
</ds:datastoreItem>
</file>

<file path=customXml/itemProps33.xml><?xml version="1.0" encoding="utf-8"?>
<ds:datastoreItem xmlns:ds="http://schemas.openxmlformats.org/officeDocument/2006/customXml" ds:itemID="{3385A0D3-7D00-4071-A047-4EE1594E8B17}">
  <ds:schemaRefs>
    <ds:schemaRef ds:uri="ESRI.ArcGIS.Mapping.OfficeIntegration.PowerPointInfo"/>
  </ds:schemaRefs>
</ds:datastoreItem>
</file>

<file path=customXml/itemProps34.xml><?xml version="1.0" encoding="utf-8"?>
<ds:datastoreItem xmlns:ds="http://schemas.openxmlformats.org/officeDocument/2006/customXml" ds:itemID="{DBA23980-5B08-4B66-AF76-C93FA142B36C}">
  <ds:schemaRefs>
    <ds:schemaRef ds:uri="ESRI.ArcGIS.Mapping.OfficeIntegration.PowerPointInfo"/>
  </ds:schemaRefs>
</ds:datastoreItem>
</file>

<file path=customXml/itemProps35.xml><?xml version="1.0" encoding="utf-8"?>
<ds:datastoreItem xmlns:ds="http://schemas.openxmlformats.org/officeDocument/2006/customXml" ds:itemID="{75299E33-81EA-4525-A658-E26A1D51E904}">
  <ds:schemaRefs>
    <ds:schemaRef ds:uri="ESRI.ArcGIS.Mapping.OfficeIntegration.PowerPointInfo"/>
  </ds:schemaRefs>
</ds:datastoreItem>
</file>

<file path=customXml/itemProps36.xml><?xml version="1.0" encoding="utf-8"?>
<ds:datastoreItem xmlns:ds="http://schemas.openxmlformats.org/officeDocument/2006/customXml" ds:itemID="{E803870A-6BB2-4450-8933-345579CC08AD}">
  <ds:schemaRefs>
    <ds:schemaRef ds:uri="ESRI.ArcGIS.Mapping.OfficeIntegration.PowerPointInfo"/>
  </ds:schemaRefs>
</ds:datastoreItem>
</file>

<file path=customXml/itemProps37.xml><?xml version="1.0" encoding="utf-8"?>
<ds:datastoreItem xmlns:ds="http://schemas.openxmlformats.org/officeDocument/2006/customXml" ds:itemID="{0AF9D4FE-6522-4D88-B650-D02EE6161E18}">
  <ds:schemaRefs>
    <ds:schemaRef ds:uri="ESRI.ArcGIS.Mapping.OfficeIntegration.PowerPointInfo"/>
  </ds:schemaRefs>
</ds:datastoreItem>
</file>

<file path=customXml/itemProps38.xml><?xml version="1.0" encoding="utf-8"?>
<ds:datastoreItem xmlns:ds="http://schemas.openxmlformats.org/officeDocument/2006/customXml" ds:itemID="{4EB4C4F5-7904-4E7D-A1C8-038B2280CBD9}">
  <ds:schemaRefs>
    <ds:schemaRef ds:uri="ESRI.ArcGIS.Mapping.OfficeIntegration.PowerPointInfo"/>
  </ds:schemaRefs>
</ds:datastoreItem>
</file>

<file path=customXml/itemProps39.xml><?xml version="1.0" encoding="utf-8"?>
<ds:datastoreItem xmlns:ds="http://schemas.openxmlformats.org/officeDocument/2006/customXml" ds:itemID="{665E158C-45B4-48DE-91F6-05EBAC612281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B50F4914-09A0-4E3D-BA1D-C5F5A5DA52FB}">
  <ds:schemaRefs>
    <ds:schemaRef ds:uri="ESRI.ArcGIS.Mapping.OfficeIntegration.PowerPointInfo"/>
  </ds:schemaRefs>
</ds:datastoreItem>
</file>

<file path=customXml/itemProps40.xml><?xml version="1.0" encoding="utf-8"?>
<ds:datastoreItem xmlns:ds="http://schemas.openxmlformats.org/officeDocument/2006/customXml" ds:itemID="{6C282F0D-8AB6-486B-80DE-85CE46D0E87B}">
  <ds:schemaRefs>
    <ds:schemaRef ds:uri="ESRI.ArcGIS.Mapping.OfficeIntegration.PowerPointInfo"/>
  </ds:schemaRefs>
</ds:datastoreItem>
</file>

<file path=customXml/itemProps41.xml><?xml version="1.0" encoding="utf-8"?>
<ds:datastoreItem xmlns:ds="http://schemas.openxmlformats.org/officeDocument/2006/customXml" ds:itemID="{ACD4F08E-1B6A-4C63-95D7-01D9D3D63837}">
  <ds:schemaRefs>
    <ds:schemaRef ds:uri="ESRI.ArcGIS.Mapping.OfficeIntegration.PowerPointInfo"/>
  </ds:schemaRefs>
</ds:datastoreItem>
</file>

<file path=customXml/itemProps42.xml><?xml version="1.0" encoding="utf-8"?>
<ds:datastoreItem xmlns:ds="http://schemas.openxmlformats.org/officeDocument/2006/customXml" ds:itemID="{917227D6-B118-4DCB-8A8B-24696131D57E}">
  <ds:schemaRefs>
    <ds:schemaRef ds:uri="ESRI.ArcGIS.Mapping.OfficeIntegration.PowerPointInfo"/>
  </ds:schemaRefs>
</ds:datastoreItem>
</file>

<file path=customXml/itemProps43.xml><?xml version="1.0" encoding="utf-8"?>
<ds:datastoreItem xmlns:ds="http://schemas.openxmlformats.org/officeDocument/2006/customXml" ds:itemID="{92A22498-5D63-4DA7-955C-7AB0109F3BF2}">
  <ds:schemaRefs>
    <ds:schemaRef ds:uri="ESRI.ArcGIS.Mapping.OfficeIntegration.PowerPointInfo"/>
  </ds:schemaRefs>
</ds:datastoreItem>
</file>

<file path=customXml/itemProps44.xml><?xml version="1.0" encoding="utf-8"?>
<ds:datastoreItem xmlns:ds="http://schemas.openxmlformats.org/officeDocument/2006/customXml" ds:itemID="{61E70375-13A3-4200-A631-03371F710008}">
  <ds:schemaRefs>
    <ds:schemaRef ds:uri="ESRI.ArcGIS.Mapping.OfficeIntegration.PowerPointInfo"/>
  </ds:schemaRefs>
</ds:datastoreItem>
</file>

<file path=customXml/itemProps45.xml><?xml version="1.0" encoding="utf-8"?>
<ds:datastoreItem xmlns:ds="http://schemas.openxmlformats.org/officeDocument/2006/customXml" ds:itemID="{9CB3015E-FA38-46B0-A671-B1A4150C6494}">
  <ds:schemaRefs>
    <ds:schemaRef ds:uri="ESRI.ArcGIS.Mapping.OfficeIntegration.PowerPointInfo"/>
  </ds:schemaRefs>
</ds:datastoreItem>
</file>

<file path=customXml/itemProps46.xml><?xml version="1.0" encoding="utf-8"?>
<ds:datastoreItem xmlns:ds="http://schemas.openxmlformats.org/officeDocument/2006/customXml" ds:itemID="{FA0ED503-5EE8-4679-AC3E-330E5CD2D7A6}">
  <ds:schemaRefs>
    <ds:schemaRef ds:uri="ESRI.ArcGIS.Mapping.OfficeIntegration.PowerPointInfo"/>
  </ds:schemaRefs>
</ds:datastoreItem>
</file>

<file path=customXml/itemProps47.xml><?xml version="1.0" encoding="utf-8"?>
<ds:datastoreItem xmlns:ds="http://schemas.openxmlformats.org/officeDocument/2006/customXml" ds:itemID="{759B2D59-A08D-4D27-BC11-D64FB1A90B83}">
  <ds:schemaRefs>
    <ds:schemaRef ds:uri="ESRI.ArcGIS.Mapping.OfficeIntegration.PowerPointInfo"/>
  </ds:schemaRefs>
</ds:datastoreItem>
</file>

<file path=customXml/itemProps48.xml><?xml version="1.0" encoding="utf-8"?>
<ds:datastoreItem xmlns:ds="http://schemas.openxmlformats.org/officeDocument/2006/customXml" ds:itemID="{56B447E2-A7A9-4A88-BF54-27C665393E6F}">
  <ds:schemaRefs>
    <ds:schemaRef ds:uri="ESRI.ArcGIS.Mapping.OfficeIntegration.PowerPointInfo"/>
  </ds:schemaRefs>
</ds:datastoreItem>
</file>

<file path=customXml/itemProps49.xml><?xml version="1.0" encoding="utf-8"?>
<ds:datastoreItem xmlns:ds="http://schemas.openxmlformats.org/officeDocument/2006/customXml" ds:itemID="{B2D5BD9E-49C3-4518-8BE9-EC53569A7D95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1BEDD830-FD89-4FED-80DD-BBB9E179EA01}">
  <ds:schemaRefs>
    <ds:schemaRef ds:uri="ESRI.ArcGIS.Mapping.OfficeIntegration.PowerPointInfo"/>
  </ds:schemaRefs>
</ds:datastoreItem>
</file>

<file path=customXml/itemProps50.xml><?xml version="1.0" encoding="utf-8"?>
<ds:datastoreItem xmlns:ds="http://schemas.openxmlformats.org/officeDocument/2006/customXml" ds:itemID="{71464A6A-E446-44E6-BA62-ED3309D96B0E}">
  <ds:schemaRefs>
    <ds:schemaRef ds:uri="ESRI.ArcGIS.Mapping.OfficeIntegration.PowerPointInfo"/>
  </ds:schemaRefs>
</ds:datastoreItem>
</file>

<file path=customXml/itemProps51.xml><?xml version="1.0" encoding="utf-8"?>
<ds:datastoreItem xmlns:ds="http://schemas.openxmlformats.org/officeDocument/2006/customXml" ds:itemID="{28DDAA32-B3D4-44DB-A529-3C82A72065C0}">
  <ds:schemaRefs>
    <ds:schemaRef ds:uri="ESRI.ArcGIS.Mapping.OfficeIntegration.PowerPointInfo"/>
  </ds:schemaRefs>
</ds:datastoreItem>
</file>

<file path=customXml/itemProps52.xml><?xml version="1.0" encoding="utf-8"?>
<ds:datastoreItem xmlns:ds="http://schemas.openxmlformats.org/officeDocument/2006/customXml" ds:itemID="{2AD1341F-61C0-4ADB-9C00-6D73B97768E6}">
  <ds:schemaRefs>
    <ds:schemaRef ds:uri="ESRI.ArcGIS.Mapping.OfficeIntegration.PowerPointInfo"/>
  </ds:schemaRefs>
</ds:datastoreItem>
</file>

<file path=customXml/itemProps53.xml><?xml version="1.0" encoding="utf-8"?>
<ds:datastoreItem xmlns:ds="http://schemas.openxmlformats.org/officeDocument/2006/customXml" ds:itemID="{D9016A34-1EAA-4003-9EB3-726065FDB08B}">
  <ds:schemaRefs>
    <ds:schemaRef ds:uri="ESRI.ArcGIS.Mapping.OfficeIntegration.PowerPointInfo"/>
  </ds:schemaRefs>
</ds:datastoreItem>
</file>

<file path=customXml/itemProps54.xml><?xml version="1.0" encoding="utf-8"?>
<ds:datastoreItem xmlns:ds="http://schemas.openxmlformats.org/officeDocument/2006/customXml" ds:itemID="{434EE6F0-FC88-4A23-9235-AD4209D2F783}">
  <ds:schemaRefs>
    <ds:schemaRef ds:uri="ESRI.ArcGIS.Mapping.OfficeIntegration.PowerPointInfo"/>
  </ds:schemaRefs>
</ds:datastoreItem>
</file>

<file path=customXml/itemProps55.xml><?xml version="1.0" encoding="utf-8"?>
<ds:datastoreItem xmlns:ds="http://schemas.openxmlformats.org/officeDocument/2006/customXml" ds:itemID="{3829F20E-81C5-458E-9121-CEFD2CECEE70}">
  <ds:schemaRefs>
    <ds:schemaRef ds:uri="ESRI.ArcGIS.Mapping.OfficeIntegration.PowerPointInfo"/>
  </ds:schemaRefs>
</ds:datastoreItem>
</file>

<file path=customXml/itemProps56.xml><?xml version="1.0" encoding="utf-8"?>
<ds:datastoreItem xmlns:ds="http://schemas.openxmlformats.org/officeDocument/2006/customXml" ds:itemID="{0B672A4E-7258-4AC3-BFCD-3B682793680A}">
  <ds:schemaRefs>
    <ds:schemaRef ds:uri="ESRI.ArcGIS.Mapping.OfficeIntegration.PowerPointInfo"/>
  </ds:schemaRefs>
</ds:datastoreItem>
</file>

<file path=customXml/itemProps57.xml><?xml version="1.0" encoding="utf-8"?>
<ds:datastoreItem xmlns:ds="http://schemas.openxmlformats.org/officeDocument/2006/customXml" ds:itemID="{0B3AE126-371C-4E3C-9757-3E9254471E60}">
  <ds:schemaRefs>
    <ds:schemaRef ds:uri="ESRI.ArcGIS.Mapping.OfficeIntegration.PowerPointInfo"/>
  </ds:schemaRefs>
</ds:datastoreItem>
</file>

<file path=customXml/itemProps58.xml><?xml version="1.0" encoding="utf-8"?>
<ds:datastoreItem xmlns:ds="http://schemas.openxmlformats.org/officeDocument/2006/customXml" ds:itemID="{E73E8A92-6B46-4FA3-97B7-6ACC058664FE}">
  <ds:schemaRefs>
    <ds:schemaRef ds:uri="ESRI.ArcGIS.Mapping.OfficeIntegration.PowerPointInfo"/>
  </ds:schemaRefs>
</ds:datastoreItem>
</file>

<file path=customXml/itemProps59.xml><?xml version="1.0" encoding="utf-8"?>
<ds:datastoreItem xmlns:ds="http://schemas.openxmlformats.org/officeDocument/2006/customXml" ds:itemID="{896C9022-0BE8-47E1-9F39-2764E7CAC505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5B5E3622-91F3-45B8-BBF3-FCF506B93A03}">
  <ds:schemaRefs>
    <ds:schemaRef ds:uri="ESRI.ArcGIS.Mapping.OfficeIntegration.PowerPointInfo"/>
  </ds:schemaRefs>
</ds:datastoreItem>
</file>

<file path=customXml/itemProps60.xml><?xml version="1.0" encoding="utf-8"?>
<ds:datastoreItem xmlns:ds="http://schemas.openxmlformats.org/officeDocument/2006/customXml" ds:itemID="{3A504B36-576E-49F8-BA4B-3413D5944B25}">
  <ds:schemaRefs>
    <ds:schemaRef ds:uri="ESRI.ArcGIS.Mapping.OfficeIntegration.PowerPointInfo"/>
  </ds:schemaRefs>
</ds:datastoreItem>
</file>

<file path=customXml/itemProps61.xml><?xml version="1.0" encoding="utf-8"?>
<ds:datastoreItem xmlns:ds="http://schemas.openxmlformats.org/officeDocument/2006/customXml" ds:itemID="{930B6406-CD30-4A68-8B07-B28B25782298}">
  <ds:schemaRefs>
    <ds:schemaRef ds:uri="ESRI.ArcGIS.Mapping.OfficeIntegration.PowerPointInfo"/>
  </ds:schemaRefs>
</ds:datastoreItem>
</file>

<file path=customXml/itemProps62.xml><?xml version="1.0" encoding="utf-8"?>
<ds:datastoreItem xmlns:ds="http://schemas.openxmlformats.org/officeDocument/2006/customXml" ds:itemID="{2ED48195-6AB3-4C2B-A55F-7FCBA6005FD7}">
  <ds:schemaRefs>
    <ds:schemaRef ds:uri="ESRI.ArcGIS.Mapping.OfficeIntegration.PowerPointInfo"/>
  </ds:schemaRefs>
</ds:datastoreItem>
</file>

<file path=customXml/itemProps63.xml><?xml version="1.0" encoding="utf-8"?>
<ds:datastoreItem xmlns:ds="http://schemas.openxmlformats.org/officeDocument/2006/customXml" ds:itemID="{B785B785-BA5A-4273-9F5E-B7B7AA8FF7B4}">
  <ds:schemaRefs>
    <ds:schemaRef ds:uri="ESRI.ArcGIS.Mapping.OfficeIntegration.PowerPointInfo"/>
  </ds:schemaRefs>
</ds:datastoreItem>
</file>

<file path=customXml/itemProps64.xml><?xml version="1.0" encoding="utf-8"?>
<ds:datastoreItem xmlns:ds="http://schemas.openxmlformats.org/officeDocument/2006/customXml" ds:itemID="{71AA112C-8EFA-4A8A-927B-FFDC86D0E9D2}">
  <ds:schemaRefs>
    <ds:schemaRef ds:uri="ESRI.ArcGIS.Mapping.OfficeIntegration.PowerPointInfo"/>
  </ds:schemaRefs>
</ds:datastoreItem>
</file>

<file path=customXml/itemProps65.xml><?xml version="1.0" encoding="utf-8"?>
<ds:datastoreItem xmlns:ds="http://schemas.openxmlformats.org/officeDocument/2006/customXml" ds:itemID="{E621EE02-F4F3-4785-A8BF-1A2F3FD75063}">
  <ds:schemaRefs>
    <ds:schemaRef ds:uri="ESRI.ArcGIS.Mapping.OfficeIntegration.PowerPointInfo"/>
  </ds:schemaRefs>
</ds:datastoreItem>
</file>

<file path=customXml/itemProps66.xml><?xml version="1.0" encoding="utf-8"?>
<ds:datastoreItem xmlns:ds="http://schemas.openxmlformats.org/officeDocument/2006/customXml" ds:itemID="{FAFE13CA-F915-411E-809B-87ED5FAF2CE3}">
  <ds:schemaRefs>
    <ds:schemaRef ds:uri="ESRI.ArcGIS.Mapping.OfficeIntegration.PowerPointInfo"/>
  </ds:schemaRefs>
</ds:datastoreItem>
</file>

<file path=customXml/itemProps67.xml><?xml version="1.0" encoding="utf-8"?>
<ds:datastoreItem xmlns:ds="http://schemas.openxmlformats.org/officeDocument/2006/customXml" ds:itemID="{208808FA-666B-40CD-B6F0-7B19B69739E9}">
  <ds:schemaRefs>
    <ds:schemaRef ds:uri="ESRI.ArcGIS.Mapping.OfficeIntegration.PowerPointInfo"/>
  </ds:schemaRefs>
</ds:datastoreItem>
</file>

<file path=customXml/itemProps68.xml><?xml version="1.0" encoding="utf-8"?>
<ds:datastoreItem xmlns:ds="http://schemas.openxmlformats.org/officeDocument/2006/customXml" ds:itemID="{D7657803-AFD6-435C-B3C5-290AB16D0D9D}">
  <ds:schemaRefs>
    <ds:schemaRef ds:uri="ESRI.ArcGIS.Mapping.OfficeIntegration.PowerPointInfo"/>
  </ds:schemaRefs>
</ds:datastoreItem>
</file>

<file path=customXml/itemProps69.xml><?xml version="1.0" encoding="utf-8"?>
<ds:datastoreItem xmlns:ds="http://schemas.openxmlformats.org/officeDocument/2006/customXml" ds:itemID="{F7715BDA-74A4-4165-BF1C-581705836E61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5A1A260D-D34C-4591-818F-4283EDA1E86C}">
  <ds:schemaRefs>
    <ds:schemaRef ds:uri="ESRI.ArcGIS.Mapping.OfficeIntegration.PowerPointInfo"/>
  </ds:schemaRefs>
</ds:datastoreItem>
</file>

<file path=customXml/itemProps70.xml><?xml version="1.0" encoding="utf-8"?>
<ds:datastoreItem xmlns:ds="http://schemas.openxmlformats.org/officeDocument/2006/customXml" ds:itemID="{BFE3486C-76C4-4F50-AAB1-D48E7642B866}">
  <ds:schemaRefs>
    <ds:schemaRef ds:uri="ESRI.ArcGIS.Mapping.OfficeIntegration.PowerPointInfo"/>
  </ds:schemaRefs>
</ds:datastoreItem>
</file>

<file path=customXml/itemProps71.xml><?xml version="1.0" encoding="utf-8"?>
<ds:datastoreItem xmlns:ds="http://schemas.openxmlformats.org/officeDocument/2006/customXml" ds:itemID="{4A6D5DBE-81DA-47C9-9E48-1D93B6A3D014}">
  <ds:schemaRefs>
    <ds:schemaRef ds:uri="ESRI.ArcGIS.Mapping.OfficeIntegration.PowerPointInfo"/>
  </ds:schemaRefs>
</ds:datastoreItem>
</file>

<file path=customXml/itemProps72.xml><?xml version="1.0" encoding="utf-8"?>
<ds:datastoreItem xmlns:ds="http://schemas.openxmlformats.org/officeDocument/2006/customXml" ds:itemID="{C60CBE23-08E5-43DC-A34F-5A98D555EE04}">
  <ds:schemaRefs>
    <ds:schemaRef ds:uri="ESRI.ArcGIS.Mapping.OfficeIntegration.PowerPointInfo"/>
  </ds:schemaRefs>
</ds:datastoreItem>
</file>

<file path=customXml/itemProps73.xml><?xml version="1.0" encoding="utf-8"?>
<ds:datastoreItem xmlns:ds="http://schemas.openxmlformats.org/officeDocument/2006/customXml" ds:itemID="{98804365-7496-45FF-AE86-F0526A13D105}">
  <ds:schemaRefs>
    <ds:schemaRef ds:uri="ESRI.ArcGIS.Mapping.OfficeIntegration.PowerPointInfo"/>
  </ds:schemaRefs>
</ds:datastoreItem>
</file>

<file path=customXml/itemProps74.xml><?xml version="1.0" encoding="utf-8"?>
<ds:datastoreItem xmlns:ds="http://schemas.openxmlformats.org/officeDocument/2006/customXml" ds:itemID="{0BD66D15-9FAB-48DE-A36D-993B129F9B4C}">
  <ds:schemaRefs>
    <ds:schemaRef ds:uri="ESRI.ArcGIS.Mapping.OfficeIntegration.PowerPointInfo"/>
  </ds:schemaRefs>
</ds:datastoreItem>
</file>

<file path=customXml/itemProps75.xml><?xml version="1.0" encoding="utf-8"?>
<ds:datastoreItem xmlns:ds="http://schemas.openxmlformats.org/officeDocument/2006/customXml" ds:itemID="{1B5A55B4-1282-499D-A657-B9ABB2E7546A}">
  <ds:schemaRefs>
    <ds:schemaRef ds:uri="ESRI.ArcGIS.Mapping.OfficeIntegration.PowerPointInfo"/>
  </ds:schemaRefs>
</ds:datastoreItem>
</file>

<file path=customXml/itemProps76.xml><?xml version="1.0" encoding="utf-8"?>
<ds:datastoreItem xmlns:ds="http://schemas.openxmlformats.org/officeDocument/2006/customXml" ds:itemID="{82EB8CAF-25F6-4A04-8CE3-0990F9FAA24F}">
  <ds:schemaRefs>
    <ds:schemaRef ds:uri="ESRI.ArcGIS.Mapping.OfficeIntegration.PowerPointInfo"/>
  </ds:schemaRefs>
</ds:datastoreItem>
</file>

<file path=customXml/itemProps77.xml><?xml version="1.0" encoding="utf-8"?>
<ds:datastoreItem xmlns:ds="http://schemas.openxmlformats.org/officeDocument/2006/customXml" ds:itemID="{21CDCD2F-FF4C-4C77-954D-168B05FA2478}">
  <ds:schemaRefs>
    <ds:schemaRef ds:uri="ESRI.ArcGIS.Mapping.OfficeIntegration.PowerPointInfo"/>
  </ds:schemaRefs>
</ds:datastoreItem>
</file>

<file path=customXml/itemProps78.xml><?xml version="1.0" encoding="utf-8"?>
<ds:datastoreItem xmlns:ds="http://schemas.openxmlformats.org/officeDocument/2006/customXml" ds:itemID="{D24451A2-2F32-419D-9DC5-15867DB44781}">
  <ds:schemaRefs>
    <ds:schemaRef ds:uri="ESRI.ArcGIS.Mapping.OfficeIntegration.PowerPointInfo"/>
  </ds:schemaRefs>
</ds:datastoreItem>
</file>

<file path=customXml/itemProps79.xml><?xml version="1.0" encoding="utf-8"?>
<ds:datastoreItem xmlns:ds="http://schemas.openxmlformats.org/officeDocument/2006/customXml" ds:itemID="{A5AA134D-B407-4C09-965F-FED2D6698A9F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5242C06F-FF8D-45D1-BFA0-8159FCDD7BC0}">
  <ds:schemaRefs>
    <ds:schemaRef ds:uri="ESRI.ArcGIS.Mapping.OfficeIntegration.PowerPointInfo"/>
  </ds:schemaRefs>
</ds:datastoreItem>
</file>

<file path=customXml/itemProps80.xml><?xml version="1.0" encoding="utf-8"?>
<ds:datastoreItem xmlns:ds="http://schemas.openxmlformats.org/officeDocument/2006/customXml" ds:itemID="{53C14168-130A-47EC-AC09-406753FE799E}">
  <ds:schemaRefs>
    <ds:schemaRef ds:uri="ESRI.ArcGIS.Mapping.OfficeIntegration.PowerPointInfo"/>
  </ds:schemaRefs>
</ds:datastoreItem>
</file>

<file path=customXml/itemProps81.xml><?xml version="1.0" encoding="utf-8"?>
<ds:datastoreItem xmlns:ds="http://schemas.openxmlformats.org/officeDocument/2006/customXml" ds:itemID="{BA99B679-555C-48EF-A7F3-2924C959E2E9}">
  <ds:schemaRefs>
    <ds:schemaRef ds:uri="ESRI.ArcGIS.Mapping.OfficeIntegration.PowerPointInfo"/>
  </ds:schemaRefs>
</ds:datastoreItem>
</file>

<file path=customXml/itemProps82.xml><?xml version="1.0" encoding="utf-8"?>
<ds:datastoreItem xmlns:ds="http://schemas.openxmlformats.org/officeDocument/2006/customXml" ds:itemID="{0DDD1BC1-6CC2-4126-A233-C8AB7356B072}">
  <ds:schemaRefs>
    <ds:schemaRef ds:uri="ESRI.ArcGIS.Mapping.OfficeIntegration.PowerPointInfo"/>
  </ds:schemaRefs>
</ds:datastoreItem>
</file>

<file path=customXml/itemProps83.xml><?xml version="1.0" encoding="utf-8"?>
<ds:datastoreItem xmlns:ds="http://schemas.openxmlformats.org/officeDocument/2006/customXml" ds:itemID="{6902FF1D-1574-48ED-9E95-460E202E4855}">
  <ds:schemaRefs>
    <ds:schemaRef ds:uri="ESRI.ArcGIS.Mapping.OfficeIntegration.PowerPointInfo"/>
  </ds:schemaRefs>
</ds:datastoreItem>
</file>

<file path=customXml/itemProps84.xml><?xml version="1.0" encoding="utf-8"?>
<ds:datastoreItem xmlns:ds="http://schemas.openxmlformats.org/officeDocument/2006/customXml" ds:itemID="{6D33BEF1-D10E-451F-A4D1-611A86920B04}">
  <ds:schemaRefs>
    <ds:schemaRef ds:uri="ESRI.ArcGIS.Mapping.OfficeIntegration.PowerPointInfo"/>
  </ds:schemaRefs>
</ds:datastoreItem>
</file>

<file path=customXml/itemProps85.xml><?xml version="1.0" encoding="utf-8"?>
<ds:datastoreItem xmlns:ds="http://schemas.openxmlformats.org/officeDocument/2006/customXml" ds:itemID="{A4DBF790-3170-4F5F-8BAD-BECCB88E6AE9}">
  <ds:schemaRefs>
    <ds:schemaRef ds:uri="ESRI.ArcGIS.Mapping.OfficeIntegration.PowerPointInfo"/>
  </ds:schemaRefs>
</ds:datastoreItem>
</file>

<file path=customXml/itemProps86.xml><?xml version="1.0" encoding="utf-8"?>
<ds:datastoreItem xmlns:ds="http://schemas.openxmlformats.org/officeDocument/2006/customXml" ds:itemID="{B62A0B26-7C37-4163-82D3-4EDAFC842A62}">
  <ds:schemaRefs>
    <ds:schemaRef ds:uri="ESRI.ArcGIS.Mapping.OfficeIntegration.PowerPointInfo"/>
  </ds:schemaRefs>
</ds:datastoreItem>
</file>

<file path=customXml/itemProps87.xml><?xml version="1.0" encoding="utf-8"?>
<ds:datastoreItem xmlns:ds="http://schemas.openxmlformats.org/officeDocument/2006/customXml" ds:itemID="{4818BD7D-B934-47EE-A97F-B07E760261B2}">
  <ds:schemaRefs>
    <ds:schemaRef ds:uri="ESRI.ArcGIS.Mapping.OfficeIntegration.PowerPointInfo"/>
  </ds:schemaRefs>
</ds:datastoreItem>
</file>

<file path=customXml/itemProps88.xml><?xml version="1.0" encoding="utf-8"?>
<ds:datastoreItem xmlns:ds="http://schemas.openxmlformats.org/officeDocument/2006/customXml" ds:itemID="{AE20AB97-4B3C-4FAF-9AB4-5D3475133A65}">
  <ds:schemaRefs>
    <ds:schemaRef ds:uri="ESRI.ArcGIS.Mapping.OfficeIntegration.PowerPointInfo"/>
  </ds:schemaRefs>
</ds:datastoreItem>
</file>

<file path=customXml/itemProps89.xml><?xml version="1.0" encoding="utf-8"?>
<ds:datastoreItem xmlns:ds="http://schemas.openxmlformats.org/officeDocument/2006/customXml" ds:itemID="{A2200227-29D8-4592-95F4-1ADF4CC38E06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948F594B-6BD4-498D-86F9-2EEF13470DF0}">
  <ds:schemaRefs>
    <ds:schemaRef ds:uri="ESRI.ArcGIS.Mapping.OfficeIntegration.PowerPointInfo"/>
  </ds:schemaRefs>
</ds:datastoreItem>
</file>

<file path=customXml/itemProps90.xml><?xml version="1.0" encoding="utf-8"?>
<ds:datastoreItem xmlns:ds="http://schemas.openxmlformats.org/officeDocument/2006/customXml" ds:itemID="{EF9C6F1F-C956-43F2-A4B9-3FF73729E653}">
  <ds:schemaRefs>
    <ds:schemaRef ds:uri="ESRI.ArcGIS.Mapping.OfficeIntegration.PowerPointInfo"/>
  </ds:schemaRefs>
</ds:datastoreItem>
</file>

<file path=customXml/itemProps91.xml><?xml version="1.0" encoding="utf-8"?>
<ds:datastoreItem xmlns:ds="http://schemas.openxmlformats.org/officeDocument/2006/customXml" ds:itemID="{A7FF66B4-52F7-412F-B59C-B6B54B3F276E}">
  <ds:schemaRefs>
    <ds:schemaRef ds:uri="ESRI.ArcGIS.Mapping.OfficeIntegration.PowerPointInfo"/>
  </ds:schemaRefs>
</ds:datastoreItem>
</file>

<file path=customXml/itemProps92.xml><?xml version="1.0" encoding="utf-8"?>
<ds:datastoreItem xmlns:ds="http://schemas.openxmlformats.org/officeDocument/2006/customXml" ds:itemID="{EE2A599F-B6E2-4E09-AD1B-F8F71050E9D8}">
  <ds:schemaRefs>
    <ds:schemaRef ds:uri="ESRI.ArcGIS.Mapping.OfficeIntegration.PowerPointInfo"/>
  </ds:schemaRefs>
</ds:datastoreItem>
</file>

<file path=customXml/itemProps93.xml><?xml version="1.0" encoding="utf-8"?>
<ds:datastoreItem xmlns:ds="http://schemas.openxmlformats.org/officeDocument/2006/customXml" ds:itemID="{17A4CCD2-B5B6-4001-BB35-CC60B4B1837A}">
  <ds:schemaRefs>
    <ds:schemaRef ds:uri="ESRI.ArcGIS.Mapping.OfficeIntegration.PowerPointInfo"/>
  </ds:schemaRefs>
</ds:datastoreItem>
</file>

<file path=customXml/itemProps94.xml><?xml version="1.0" encoding="utf-8"?>
<ds:datastoreItem xmlns:ds="http://schemas.openxmlformats.org/officeDocument/2006/customXml" ds:itemID="{2C30293F-34BC-42AF-86D3-0ADE7910D0ED}">
  <ds:schemaRefs>
    <ds:schemaRef ds:uri="ESRI.ArcGIS.Mapping.OfficeIntegration.PowerPointInfo"/>
  </ds:schemaRefs>
</ds:datastoreItem>
</file>

<file path=customXml/itemProps95.xml><?xml version="1.0" encoding="utf-8"?>
<ds:datastoreItem xmlns:ds="http://schemas.openxmlformats.org/officeDocument/2006/customXml" ds:itemID="{61E6D49C-42BC-470B-B2C1-E2BF446122CB}">
  <ds:schemaRefs>
    <ds:schemaRef ds:uri="ESRI.ArcGIS.Mapping.OfficeIntegration.PowerPointInfo"/>
  </ds:schemaRefs>
</ds:datastoreItem>
</file>

<file path=customXml/itemProps96.xml><?xml version="1.0" encoding="utf-8"?>
<ds:datastoreItem xmlns:ds="http://schemas.openxmlformats.org/officeDocument/2006/customXml" ds:itemID="{D2B607D0-7D48-4710-BE4E-40DDEC8EE0A1}">
  <ds:schemaRefs>
    <ds:schemaRef ds:uri="ESRI.ArcGIS.Mapping.OfficeIntegration.PowerPointInfo"/>
  </ds:schemaRefs>
</ds:datastoreItem>
</file>

<file path=customXml/itemProps97.xml><?xml version="1.0" encoding="utf-8"?>
<ds:datastoreItem xmlns:ds="http://schemas.openxmlformats.org/officeDocument/2006/customXml" ds:itemID="{2F27ED69-C38E-4F21-BE51-79855FA24674}">
  <ds:schemaRefs>
    <ds:schemaRef ds:uri="ESRI.ArcGIS.Mapping.OfficeIntegration.PowerPointInfo"/>
  </ds:schemaRefs>
</ds:datastoreItem>
</file>

<file path=customXml/itemProps98.xml><?xml version="1.0" encoding="utf-8"?>
<ds:datastoreItem xmlns:ds="http://schemas.openxmlformats.org/officeDocument/2006/customXml" ds:itemID="{8F2A9AFB-D738-42A8-A3C5-2C1C1607CCF4}">
  <ds:schemaRefs>
    <ds:schemaRef ds:uri="ESRI.ArcGIS.Mapping.OfficeIntegration.PowerPointInfo"/>
  </ds:schemaRefs>
</ds:datastoreItem>
</file>

<file path=customXml/itemProps99.xml><?xml version="1.0" encoding="utf-8"?>
<ds:datastoreItem xmlns:ds="http://schemas.openxmlformats.org/officeDocument/2006/customXml" ds:itemID="{4C231CAD-D4A8-49D2-8C01-C43DB6DB5C5A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6828</TotalTime>
  <Words>472</Words>
  <Application>Microsoft Office PowerPoint</Application>
  <PresentationFormat>Widescreen</PresentationFormat>
  <Paragraphs>81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Roberts, Sarah</dc:creator>
  <cp:lastModifiedBy>Roberts, Sarah</cp:lastModifiedBy>
  <cp:revision>272</cp:revision>
  <dcterms:created xsi:type="dcterms:W3CDTF">2018-02-01T13:15:46Z</dcterms:created>
  <dcterms:modified xsi:type="dcterms:W3CDTF">2018-08-23T17:34:53Z</dcterms:modified>
</cp:coreProperties>
</file>